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7" r:id="rId3"/>
    <p:sldId id="258" r:id="rId4"/>
    <p:sldId id="259" r:id="rId5"/>
    <p:sldId id="260" r:id="rId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4" autoAdjust="0"/>
    <p:restoredTop sz="94249" autoAdjust="0"/>
  </p:normalViewPr>
  <p:slideViewPr>
    <p:cSldViewPr snapToGrid="0">
      <p:cViewPr varScale="1">
        <p:scale>
          <a:sx n="68" d="100"/>
          <a:sy n="68" d="100"/>
        </p:scale>
        <p:origin x="25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646F3BA-4053-4132-9F8E-9A89E30220ED}" type="datetimeFigureOut">
              <a:rPr lang="en-US" smtClean="0"/>
              <a:t>11/16/2018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9E421355-FD71-4A2D-B1D6-2FD15237A5B9}" type="slidenum">
              <a:rPr lang="en-US" smtClean="0"/>
              <a:t>‹#›</a:t>
            </a:fld>
            <a:endParaRPr lang="en-US"/>
          </a:p>
        </p:txBody>
      </p:sp>
    </p:spTree>
    <p:extLst>
      <p:ext uri="{BB962C8B-B14F-4D97-AF65-F5344CB8AC3E}">
        <p14:creationId xmlns:p14="http://schemas.microsoft.com/office/powerpoint/2010/main" val="2511635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Concept: Team Austin’s overall concept was an application that provided convenience to comic book fans and anime enthusiasts as they visit their chosen conventions. This applications make use of the Marvel API to locate their favorite Marvel Creators, their top 5 creative projects and where the creators are located in the convention center. The Yelp and Google APIs are used to provide users with the best in surrounding restaurants, hotels and entertainment near the convention center. There is a trivia game for users to play as they wait in line to get autographs or for panel discussions. There is a sign up for users to receive a newsletter about future conventions and other comic news. Finally, users can download this application to their smart devices, laptops and even desktops.</a:t>
            </a:r>
          </a:p>
        </p:txBody>
      </p:sp>
      <p:sp>
        <p:nvSpPr>
          <p:cNvPr id="4" name="Slide Number Placeholder 3"/>
          <p:cNvSpPr>
            <a:spLocks noGrp="1"/>
          </p:cNvSpPr>
          <p:nvPr>
            <p:ph type="sldNum" sz="quarter" idx="5"/>
          </p:nvPr>
        </p:nvSpPr>
        <p:spPr/>
        <p:txBody>
          <a:bodyPr/>
          <a:lstStyle/>
          <a:p>
            <a:fld id="{9E421355-FD71-4A2D-B1D6-2FD15237A5B9}" type="slidenum">
              <a:rPr lang="en-US" smtClean="0"/>
              <a:t>1</a:t>
            </a:fld>
            <a:endParaRPr lang="en-US"/>
          </a:p>
        </p:txBody>
      </p:sp>
    </p:spTree>
    <p:extLst>
      <p:ext uri="{BB962C8B-B14F-4D97-AF65-F5344CB8AC3E}">
        <p14:creationId xmlns:p14="http://schemas.microsoft.com/office/powerpoint/2010/main" val="2423479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 After a brief discussion, when we were assigned our groups, all the members of Team Austin recognized that we all had an affinity for comic books in some way. So we then put our heads together and decided that the Comic Book Conventions and the people that do cosplay or just enjoy comic conventions were an untapped market, ripe for needing an application developed targeted at giving them a more entertaining experience while at the conventions!</a:t>
            </a:r>
          </a:p>
        </p:txBody>
      </p:sp>
      <p:sp>
        <p:nvSpPr>
          <p:cNvPr id="4" name="Slide Number Placeholder 3"/>
          <p:cNvSpPr>
            <a:spLocks noGrp="1"/>
          </p:cNvSpPr>
          <p:nvPr>
            <p:ph type="sldNum" sz="quarter" idx="5"/>
          </p:nvPr>
        </p:nvSpPr>
        <p:spPr/>
        <p:txBody>
          <a:bodyPr/>
          <a:lstStyle/>
          <a:p>
            <a:fld id="{9E421355-FD71-4A2D-B1D6-2FD15237A5B9}" type="slidenum">
              <a:rPr lang="en-US" smtClean="0"/>
              <a:t>2</a:t>
            </a:fld>
            <a:endParaRPr lang="en-US"/>
          </a:p>
        </p:txBody>
      </p:sp>
    </p:spTree>
    <p:extLst>
      <p:ext uri="{BB962C8B-B14F-4D97-AF65-F5344CB8AC3E}">
        <p14:creationId xmlns:p14="http://schemas.microsoft.com/office/powerpoint/2010/main" val="114334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dirty="0"/>
              <a:t>Design Process: During the process of fleshing out the details of this project, we decided to play to our individual strengths. There was constant assistance between team members, on all parts of the coding effort, but task responsibility and accountability was established and strictly adhered to by all team members. Our final product is the result of an effort all of us, before you, can say was a shared enjoyment and expanding work effort on our part.</a:t>
            </a:r>
          </a:p>
          <a:p>
            <a:endParaRPr lang="en-US" dirty="0"/>
          </a:p>
        </p:txBody>
      </p:sp>
      <p:sp>
        <p:nvSpPr>
          <p:cNvPr id="4" name="Slide Number Placeholder 3"/>
          <p:cNvSpPr>
            <a:spLocks noGrp="1"/>
          </p:cNvSpPr>
          <p:nvPr>
            <p:ph type="sldNum" sz="quarter" idx="5"/>
          </p:nvPr>
        </p:nvSpPr>
        <p:spPr/>
        <p:txBody>
          <a:bodyPr/>
          <a:lstStyle/>
          <a:p>
            <a:fld id="{9E421355-FD71-4A2D-B1D6-2FD15237A5B9}" type="slidenum">
              <a:rPr lang="en-US" smtClean="0"/>
              <a:t>3</a:t>
            </a:fld>
            <a:endParaRPr lang="en-US"/>
          </a:p>
        </p:txBody>
      </p:sp>
    </p:spTree>
    <p:extLst>
      <p:ext uri="{BB962C8B-B14F-4D97-AF65-F5344CB8AC3E}">
        <p14:creationId xmlns:p14="http://schemas.microsoft.com/office/powerpoint/2010/main" val="70915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Technologies Used: To accomplish producing the site we are presenting required the following technologies:</a:t>
            </a:r>
          </a:p>
          <a:p>
            <a:pPr lvl="0"/>
            <a:r>
              <a:rPr lang="en-US" dirty="0"/>
              <a:t>Ajax – for doing callbacks to the various APIs with JSON results.</a:t>
            </a:r>
          </a:p>
          <a:p>
            <a:pPr lvl="0"/>
            <a:r>
              <a:rPr lang="en-US" dirty="0"/>
              <a:t>Bootstrap – for arrangement </a:t>
            </a:r>
            <a:r>
              <a:rPr lang="en-US" dirty="0" err="1"/>
              <a:t>divs</a:t>
            </a:r>
            <a:r>
              <a:rPr lang="en-US" dirty="0"/>
              <a:t>, images, and other html coded items.</a:t>
            </a:r>
          </a:p>
          <a:p>
            <a:pPr lvl="0"/>
            <a:r>
              <a:rPr lang="en-US" dirty="0"/>
              <a:t>jQuery – for providing more convenient element selection coding mechanisms.</a:t>
            </a:r>
          </a:p>
          <a:p>
            <a:pPr lvl="0"/>
            <a:r>
              <a:rPr lang="en-US" dirty="0"/>
              <a:t>jQuery cycle – for providing a simple image repository for animation.</a:t>
            </a:r>
          </a:p>
          <a:p>
            <a:pPr lvl="0"/>
            <a:r>
              <a:rPr lang="en-US" dirty="0"/>
              <a:t>Yelp API – for performing a callback for local restaurant, hotel and entertainment results.</a:t>
            </a:r>
          </a:p>
          <a:p>
            <a:pPr lvl="0"/>
            <a:r>
              <a:rPr lang="en-US" dirty="0"/>
              <a:t>Marvel API – for performing a callback of creators who would appear at the comic convention.</a:t>
            </a:r>
          </a:p>
          <a:p>
            <a:pPr lvl="0"/>
            <a:r>
              <a:rPr lang="en-US" dirty="0"/>
              <a:t>Google Map API – used in connection with the Yelp API to provide location data for the surrounding areas near the convention.</a:t>
            </a:r>
          </a:p>
          <a:p>
            <a:pPr lvl="0"/>
            <a:r>
              <a:rPr lang="en-US" dirty="0"/>
              <a:t>Javascript – for coding the interactive responses to user’s choices and options.</a:t>
            </a:r>
          </a:p>
          <a:p>
            <a:pPr lvl="0"/>
            <a:r>
              <a:rPr lang="en-US" dirty="0"/>
              <a:t>CSS – for styling the look and feel of the site itself.</a:t>
            </a:r>
          </a:p>
          <a:p>
            <a:endParaRPr lang="en-US" dirty="0"/>
          </a:p>
        </p:txBody>
      </p:sp>
      <p:sp>
        <p:nvSpPr>
          <p:cNvPr id="4" name="Slide Number Placeholder 3"/>
          <p:cNvSpPr>
            <a:spLocks noGrp="1"/>
          </p:cNvSpPr>
          <p:nvPr>
            <p:ph type="sldNum" sz="quarter" idx="5"/>
          </p:nvPr>
        </p:nvSpPr>
        <p:spPr/>
        <p:txBody>
          <a:bodyPr/>
          <a:lstStyle/>
          <a:p>
            <a:fld id="{9E421355-FD71-4A2D-B1D6-2FD15237A5B9}" type="slidenum">
              <a:rPr lang="en-US" smtClean="0"/>
              <a:t>4</a:t>
            </a:fld>
            <a:endParaRPr lang="en-US"/>
          </a:p>
        </p:txBody>
      </p:sp>
    </p:spTree>
    <p:extLst>
      <p:ext uri="{BB962C8B-B14F-4D97-AF65-F5344CB8AC3E}">
        <p14:creationId xmlns:p14="http://schemas.microsoft.com/office/powerpoint/2010/main" val="1708728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 will pull up the site and show it off, with each of us ready to speak and answer questions about the parts we played in its creation.</a:t>
            </a:r>
          </a:p>
        </p:txBody>
      </p:sp>
      <p:sp>
        <p:nvSpPr>
          <p:cNvPr id="4" name="Slide Number Placeholder 3"/>
          <p:cNvSpPr>
            <a:spLocks noGrp="1"/>
          </p:cNvSpPr>
          <p:nvPr>
            <p:ph type="sldNum" sz="quarter" idx="5"/>
          </p:nvPr>
        </p:nvSpPr>
        <p:spPr/>
        <p:txBody>
          <a:bodyPr/>
          <a:lstStyle/>
          <a:p>
            <a:fld id="{9E421355-FD71-4A2D-B1D6-2FD15237A5B9}" type="slidenum">
              <a:rPr lang="en-US" smtClean="0"/>
              <a:t>5</a:t>
            </a:fld>
            <a:endParaRPr lang="en-US"/>
          </a:p>
        </p:txBody>
      </p:sp>
    </p:spTree>
    <p:extLst>
      <p:ext uri="{BB962C8B-B14F-4D97-AF65-F5344CB8AC3E}">
        <p14:creationId xmlns:p14="http://schemas.microsoft.com/office/powerpoint/2010/main" val="395333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FFD2-6589-47C5-BE8E-EDCF495F71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457F27-0CE8-4191-8457-BA6B8A2B2F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709CDA-25F8-469F-8E48-C3C2740EAF90}"/>
              </a:ext>
            </a:extLst>
          </p:cNvPr>
          <p:cNvSpPr>
            <a:spLocks noGrp="1"/>
          </p:cNvSpPr>
          <p:nvPr>
            <p:ph type="dt" sz="half" idx="10"/>
          </p:nvPr>
        </p:nvSpPr>
        <p:spPr/>
        <p:txBody>
          <a:bodyPr/>
          <a:lstStyle/>
          <a:p>
            <a:fld id="{E8E710E7-2714-4557-AC84-EA4743C8A1BC}" type="datetimeFigureOut">
              <a:rPr lang="en-US" smtClean="0"/>
              <a:t>11/16/2018</a:t>
            </a:fld>
            <a:endParaRPr lang="en-US"/>
          </a:p>
        </p:txBody>
      </p:sp>
      <p:sp>
        <p:nvSpPr>
          <p:cNvPr id="5" name="Footer Placeholder 4">
            <a:extLst>
              <a:ext uri="{FF2B5EF4-FFF2-40B4-BE49-F238E27FC236}">
                <a16:creationId xmlns:a16="http://schemas.microsoft.com/office/drawing/2014/main" id="{20018131-51F1-4436-A5D3-7F8AEEA8A7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F5F569-4399-4775-B0CE-69CCCD4D2B77}"/>
              </a:ext>
            </a:extLst>
          </p:cNvPr>
          <p:cNvSpPr>
            <a:spLocks noGrp="1"/>
          </p:cNvSpPr>
          <p:nvPr>
            <p:ph type="sldNum" sz="quarter" idx="12"/>
          </p:nvPr>
        </p:nvSpPr>
        <p:spPr/>
        <p:txBody>
          <a:bodyPr/>
          <a:lstStyle/>
          <a:p>
            <a:fld id="{05565BFA-FA32-4322-9B97-5A36C33FE6C7}" type="slidenum">
              <a:rPr lang="en-US" smtClean="0"/>
              <a:t>‹#›</a:t>
            </a:fld>
            <a:endParaRPr lang="en-US"/>
          </a:p>
        </p:txBody>
      </p:sp>
    </p:spTree>
    <p:extLst>
      <p:ext uri="{BB962C8B-B14F-4D97-AF65-F5344CB8AC3E}">
        <p14:creationId xmlns:p14="http://schemas.microsoft.com/office/powerpoint/2010/main" val="3079783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EFD31-2EED-481C-81AA-76EEC14727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B28DA0-730F-4DDC-BF00-6359C5BE43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527E90-1CD2-49B2-9456-A1F29852378C}"/>
              </a:ext>
            </a:extLst>
          </p:cNvPr>
          <p:cNvSpPr>
            <a:spLocks noGrp="1"/>
          </p:cNvSpPr>
          <p:nvPr>
            <p:ph type="dt" sz="half" idx="10"/>
          </p:nvPr>
        </p:nvSpPr>
        <p:spPr/>
        <p:txBody>
          <a:bodyPr/>
          <a:lstStyle/>
          <a:p>
            <a:fld id="{E8E710E7-2714-4557-AC84-EA4743C8A1BC}" type="datetimeFigureOut">
              <a:rPr lang="en-US" smtClean="0"/>
              <a:t>11/16/2018</a:t>
            </a:fld>
            <a:endParaRPr lang="en-US"/>
          </a:p>
        </p:txBody>
      </p:sp>
      <p:sp>
        <p:nvSpPr>
          <p:cNvPr id="5" name="Footer Placeholder 4">
            <a:extLst>
              <a:ext uri="{FF2B5EF4-FFF2-40B4-BE49-F238E27FC236}">
                <a16:creationId xmlns:a16="http://schemas.microsoft.com/office/drawing/2014/main" id="{0CC81C52-F67A-4B92-9A03-0C532E1381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D61AD0-8375-4F8A-BD0C-F11D678A6DC0}"/>
              </a:ext>
            </a:extLst>
          </p:cNvPr>
          <p:cNvSpPr>
            <a:spLocks noGrp="1"/>
          </p:cNvSpPr>
          <p:nvPr>
            <p:ph type="sldNum" sz="quarter" idx="12"/>
          </p:nvPr>
        </p:nvSpPr>
        <p:spPr/>
        <p:txBody>
          <a:bodyPr/>
          <a:lstStyle/>
          <a:p>
            <a:fld id="{05565BFA-FA32-4322-9B97-5A36C33FE6C7}" type="slidenum">
              <a:rPr lang="en-US" smtClean="0"/>
              <a:t>‹#›</a:t>
            </a:fld>
            <a:endParaRPr lang="en-US"/>
          </a:p>
        </p:txBody>
      </p:sp>
    </p:spTree>
    <p:extLst>
      <p:ext uri="{BB962C8B-B14F-4D97-AF65-F5344CB8AC3E}">
        <p14:creationId xmlns:p14="http://schemas.microsoft.com/office/powerpoint/2010/main" val="720101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434EF6-CFD0-409E-B46C-1FE43500E6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E0363F-C625-4683-A44E-696FF9862BC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297231-4755-4BC0-B959-08E3E98E95A4}"/>
              </a:ext>
            </a:extLst>
          </p:cNvPr>
          <p:cNvSpPr>
            <a:spLocks noGrp="1"/>
          </p:cNvSpPr>
          <p:nvPr>
            <p:ph type="dt" sz="half" idx="10"/>
          </p:nvPr>
        </p:nvSpPr>
        <p:spPr/>
        <p:txBody>
          <a:bodyPr/>
          <a:lstStyle/>
          <a:p>
            <a:fld id="{E8E710E7-2714-4557-AC84-EA4743C8A1BC}" type="datetimeFigureOut">
              <a:rPr lang="en-US" smtClean="0"/>
              <a:t>11/16/2018</a:t>
            </a:fld>
            <a:endParaRPr lang="en-US"/>
          </a:p>
        </p:txBody>
      </p:sp>
      <p:sp>
        <p:nvSpPr>
          <p:cNvPr id="5" name="Footer Placeholder 4">
            <a:extLst>
              <a:ext uri="{FF2B5EF4-FFF2-40B4-BE49-F238E27FC236}">
                <a16:creationId xmlns:a16="http://schemas.microsoft.com/office/drawing/2014/main" id="{B113A0D7-0AEA-472C-A9A5-1926A4FC19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EEC06B-ADC6-4BE1-94FC-926581757E40}"/>
              </a:ext>
            </a:extLst>
          </p:cNvPr>
          <p:cNvSpPr>
            <a:spLocks noGrp="1"/>
          </p:cNvSpPr>
          <p:nvPr>
            <p:ph type="sldNum" sz="quarter" idx="12"/>
          </p:nvPr>
        </p:nvSpPr>
        <p:spPr/>
        <p:txBody>
          <a:bodyPr/>
          <a:lstStyle/>
          <a:p>
            <a:fld id="{05565BFA-FA32-4322-9B97-5A36C33FE6C7}" type="slidenum">
              <a:rPr lang="en-US" smtClean="0"/>
              <a:t>‹#›</a:t>
            </a:fld>
            <a:endParaRPr lang="en-US"/>
          </a:p>
        </p:txBody>
      </p:sp>
    </p:spTree>
    <p:extLst>
      <p:ext uri="{BB962C8B-B14F-4D97-AF65-F5344CB8AC3E}">
        <p14:creationId xmlns:p14="http://schemas.microsoft.com/office/powerpoint/2010/main" val="1947218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77D8-A139-41D5-AFB4-D62BEE113C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F61C2A-1314-4FE8-A149-E065BAD6214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A7B043-21F9-4DB8-8153-367E75210064}"/>
              </a:ext>
            </a:extLst>
          </p:cNvPr>
          <p:cNvSpPr>
            <a:spLocks noGrp="1"/>
          </p:cNvSpPr>
          <p:nvPr>
            <p:ph type="dt" sz="half" idx="10"/>
          </p:nvPr>
        </p:nvSpPr>
        <p:spPr/>
        <p:txBody>
          <a:bodyPr/>
          <a:lstStyle/>
          <a:p>
            <a:fld id="{E8E710E7-2714-4557-AC84-EA4743C8A1BC}" type="datetimeFigureOut">
              <a:rPr lang="en-US" smtClean="0"/>
              <a:t>11/16/2018</a:t>
            </a:fld>
            <a:endParaRPr lang="en-US"/>
          </a:p>
        </p:txBody>
      </p:sp>
      <p:sp>
        <p:nvSpPr>
          <p:cNvPr id="5" name="Footer Placeholder 4">
            <a:extLst>
              <a:ext uri="{FF2B5EF4-FFF2-40B4-BE49-F238E27FC236}">
                <a16:creationId xmlns:a16="http://schemas.microsoft.com/office/drawing/2014/main" id="{18103803-1711-4B42-AA77-A300C1E7C6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B45D99-2324-4C5A-9E50-73DB064C6E7E}"/>
              </a:ext>
            </a:extLst>
          </p:cNvPr>
          <p:cNvSpPr>
            <a:spLocks noGrp="1"/>
          </p:cNvSpPr>
          <p:nvPr>
            <p:ph type="sldNum" sz="quarter" idx="12"/>
          </p:nvPr>
        </p:nvSpPr>
        <p:spPr/>
        <p:txBody>
          <a:bodyPr/>
          <a:lstStyle/>
          <a:p>
            <a:fld id="{05565BFA-FA32-4322-9B97-5A36C33FE6C7}" type="slidenum">
              <a:rPr lang="en-US" smtClean="0"/>
              <a:t>‹#›</a:t>
            </a:fld>
            <a:endParaRPr lang="en-US"/>
          </a:p>
        </p:txBody>
      </p:sp>
    </p:spTree>
    <p:extLst>
      <p:ext uri="{BB962C8B-B14F-4D97-AF65-F5344CB8AC3E}">
        <p14:creationId xmlns:p14="http://schemas.microsoft.com/office/powerpoint/2010/main" val="300782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003CF-7732-4922-95E9-735883B1B9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714C9E-FF09-4475-BA6B-B5F519ADE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930BEB6-5D42-4F5B-BB03-A49B78DE98AB}"/>
              </a:ext>
            </a:extLst>
          </p:cNvPr>
          <p:cNvSpPr>
            <a:spLocks noGrp="1"/>
          </p:cNvSpPr>
          <p:nvPr>
            <p:ph type="dt" sz="half" idx="10"/>
          </p:nvPr>
        </p:nvSpPr>
        <p:spPr/>
        <p:txBody>
          <a:bodyPr/>
          <a:lstStyle/>
          <a:p>
            <a:fld id="{E8E710E7-2714-4557-AC84-EA4743C8A1BC}" type="datetimeFigureOut">
              <a:rPr lang="en-US" smtClean="0"/>
              <a:t>11/16/2018</a:t>
            </a:fld>
            <a:endParaRPr lang="en-US"/>
          </a:p>
        </p:txBody>
      </p:sp>
      <p:sp>
        <p:nvSpPr>
          <p:cNvPr id="5" name="Footer Placeholder 4">
            <a:extLst>
              <a:ext uri="{FF2B5EF4-FFF2-40B4-BE49-F238E27FC236}">
                <a16:creationId xmlns:a16="http://schemas.microsoft.com/office/drawing/2014/main" id="{46B38367-CEBE-4B9E-A434-4BD492A468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847CA0-B057-4E22-8250-3319252E1D1A}"/>
              </a:ext>
            </a:extLst>
          </p:cNvPr>
          <p:cNvSpPr>
            <a:spLocks noGrp="1"/>
          </p:cNvSpPr>
          <p:nvPr>
            <p:ph type="sldNum" sz="quarter" idx="12"/>
          </p:nvPr>
        </p:nvSpPr>
        <p:spPr/>
        <p:txBody>
          <a:bodyPr/>
          <a:lstStyle/>
          <a:p>
            <a:fld id="{05565BFA-FA32-4322-9B97-5A36C33FE6C7}" type="slidenum">
              <a:rPr lang="en-US" smtClean="0"/>
              <a:t>‹#›</a:t>
            </a:fld>
            <a:endParaRPr lang="en-US"/>
          </a:p>
        </p:txBody>
      </p:sp>
    </p:spTree>
    <p:extLst>
      <p:ext uri="{BB962C8B-B14F-4D97-AF65-F5344CB8AC3E}">
        <p14:creationId xmlns:p14="http://schemas.microsoft.com/office/powerpoint/2010/main" val="3303464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0BF23-91B9-4811-8650-D76EE2AA20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49D90A-19EC-4B1A-ADC5-3D3B68BA32B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4CD649-8E6A-4053-8989-C42F76B06E7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D46E0D-FE5F-4439-A018-BE1709274554}"/>
              </a:ext>
            </a:extLst>
          </p:cNvPr>
          <p:cNvSpPr>
            <a:spLocks noGrp="1"/>
          </p:cNvSpPr>
          <p:nvPr>
            <p:ph type="dt" sz="half" idx="10"/>
          </p:nvPr>
        </p:nvSpPr>
        <p:spPr/>
        <p:txBody>
          <a:bodyPr/>
          <a:lstStyle/>
          <a:p>
            <a:fld id="{E8E710E7-2714-4557-AC84-EA4743C8A1BC}" type="datetimeFigureOut">
              <a:rPr lang="en-US" smtClean="0"/>
              <a:t>11/16/2018</a:t>
            </a:fld>
            <a:endParaRPr lang="en-US"/>
          </a:p>
        </p:txBody>
      </p:sp>
      <p:sp>
        <p:nvSpPr>
          <p:cNvPr id="6" name="Footer Placeholder 5">
            <a:extLst>
              <a:ext uri="{FF2B5EF4-FFF2-40B4-BE49-F238E27FC236}">
                <a16:creationId xmlns:a16="http://schemas.microsoft.com/office/drawing/2014/main" id="{DE189DE8-7FE7-447A-91FD-6F7C859406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38B31B-1FEB-4C42-AEEF-7C65F5C7EA3A}"/>
              </a:ext>
            </a:extLst>
          </p:cNvPr>
          <p:cNvSpPr>
            <a:spLocks noGrp="1"/>
          </p:cNvSpPr>
          <p:nvPr>
            <p:ph type="sldNum" sz="quarter" idx="12"/>
          </p:nvPr>
        </p:nvSpPr>
        <p:spPr/>
        <p:txBody>
          <a:bodyPr/>
          <a:lstStyle/>
          <a:p>
            <a:fld id="{05565BFA-FA32-4322-9B97-5A36C33FE6C7}" type="slidenum">
              <a:rPr lang="en-US" smtClean="0"/>
              <a:t>‹#›</a:t>
            </a:fld>
            <a:endParaRPr lang="en-US"/>
          </a:p>
        </p:txBody>
      </p:sp>
    </p:spTree>
    <p:extLst>
      <p:ext uri="{BB962C8B-B14F-4D97-AF65-F5344CB8AC3E}">
        <p14:creationId xmlns:p14="http://schemas.microsoft.com/office/powerpoint/2010/main" val="2197731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1D371-E9BD-41EE-8590-35AA89493A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1B87C6-BBCF-45D7-86CB-2E7DE9CF0B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131D84B-593E-475B-BE84-1071FB913D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C13DB3-5600-4B6F-9E2E-FB25130020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8749958-F878-4EE4-9AD2-B59F3E7029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C7EDD5-575B-46EA-B3EC-25080D38CF98}"/>
              </a:ext>
            </a:extLst>
          </p:cNvPr>
          <p:cNvSpPr>
            <a:spLocks noGrp="1"/>
          </p:cNvSpPr>
          <p:nvPr>
            <p:ph type="dt" sz="half" idx="10"/>
          </p:nvPr>
        </p:nvSpPr>
        <p:spPr/>
        <p:txBody>
          <a:bodyPr/>
          <a:lstStyle/>
          <a:p>
            <a:fld id="{E8E710E7-2714-4557-AC84-EA4743C8A1BC}" type="datetimeFigureOut">
              <a:rPr lang="en-US" smtClean="0"/>
              <a:t>11/16/2018</a:t>
            </a:fld>
            <a:endParaRPr lang="en-US"/>
          </a:p>
        </p:txBody>
      </p:sp>
      <p:sp>
        <p:nvSpPr>
          <p:cNvPr id="8" name="Footer Placeholder 7">
            <a:extLst>
              <a:ext uri="{FF2B5EF4-FFF2-40B4-BE49-F238E27FC236}">
                <a16:creationId xmlns:a16="http://schemas.microsoft.com/office/drawing/2014/main" id="{011F673A-70A4-42C9-A1BE-0B4847653C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809CB2-2D91-4D12-84CF-88F385F795A6}"/>
              </a:ext>
            </a:extLst>
          </p:cNvPr>
          <p:cNvSpPr>
            <a:spLocks noGrp="1"/>
          </p:cNvSpPr>
          <p:nvPr>
            <p:ph type="sldNum" sz="quarter" idx="12"/>
          </p:nvPr>
        </p:nvSpPr>
        <p:spPr/>
        <p:txBody>
          <a:bodyPr/>
          <a:lstStyle/>
          <a:p>
            <a:fld id="{05565BFA-FA32-4322-9B97-5A36C33FE6C7}" type="slidenum">
              <a:rPr lang="en-US" smtClean="0"/>
              <a:t>‹#›</a:t>
            </a:fld>
            <a:endParaRPr lang="en-US"/>
          </a:p>
        </p:txBody>
      </p:sp>
    </p:spTree>
    <p:extLst>
      <p:ext uri="{BB962C8B-B14F-4D97-AF65-F5344CB8AC3E}">
        <p14:creationId xmlns:p14="http://schemas.microsoft.com/office/powerpoint/2010/main" val="894862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BAF4-0FA2-44D0-9877-392E5ED59E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B4BF37-521F-4683-A8ED-D8FC717D9A8A}"/>
              </a:ext>
            </a:extLst>
          </p:cNvPr>
          <p:cNvSpPr>
            <a:spLocks noGrp="1"/>
          </p:cNvSpPr>
          <p:nvPr>
            <p:ph type="dt" sz="half" idx="10"/>
          </p:nvPr>
        </p:nvSpPr>
        <p:spPr/>
        <p:txBody>
          <a:bodyPr/>
          <a:lstStyle/>
          <a:p>
            <a:fld id="{E8E710E7-2714-4557-AC84-EA4743C8A1BC}" type="datetimeFigureOut">
              <a:rPr lang="en-US" smtClean="0"/>
              <a:t>11/16/2018</a:t>
            </a:fld>
            <a:endParaRPr lang="en-US"/>
          </a:p>
        </p:txBody>
      </p:sp>
      <p:sp>
        <p:nvSpPr>
          <p:cNvPr id="4" name="Footer Placeholder 3">
            <a:extLst>
              <a:ext uri="{FF2B5EF4-FFF2-40B4-BE49-F238E27FC236}">
                <a16:creationId xmlns:a16="http://schemas.microsoft.com/office/drawing/2014/main" id="{7FFD20CC-C516-4761-A01D-EAC4E5C99F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3E8C6E-8D79-4909-99F6-8E955AF8BEAF}"/>
              </a:ext>
            </a:extLst>
          </p:cNvPr>
          <p:cNvSpPr>
            <a:spLocks noGrp="1"/>
          </p:cNvSpPr>
          <p:nvPr>
            <p:ph type="sldNum" sz="quarter" idx="12"/>
          </p:nvPr>
        </p:nvSpPr>
        <p:spPr/>
        <p:txBody>
          <a:bodyPr/>
          <a:lstStyle/>
          <a:p>
            <a:fld id="{05565BFA-FA32-4322-9B97-5A36C33FE6C7}" type="slidenum">
              <a:rPr lang="en-US" smtClean="0"/>
              <a:t>‹#›</a:t>
            </a:fld>
            <a:endParaRPr lang="en-US"/>
          </a:p>
        </p:txBody>
      </p:sp>
    </p:spTree>
    <p:extLst>
      <p:ext uri="{BB962C8B-B14F-4D97-AF65-F5344CB8AC3E}">
        <p14:creationId xmlns:p14="http://schemas.microsoft.com/office/powerpoint/2010/main" val="4176719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AB5705-8399-4ADF-8842-A5EEA4CA35F9}"/>
              </a:ext>
            </a:extLst>
          </p:cNvPr>
          <p:cNvSpPr>
            <a:spLocks noGrp="1"/>
          </p:cNvSpPr>
          <p:nvPr>
            <p:ph type="dt" sz="half" idx="10"/>
          </p:nvPr>
        </p:nvSpPr>
        <p:spPr/>
        <p:txBody>
          <a:bodyPr/>
          <a:lstStyle/>
          <a:p>
            <a:fld id="{E8E710E7-2714-4557-AC84-EA4743C8A1BC}" type="datetimeFigureOut">
              <a:rPr lang="en-US" smtClean="0"/>
              <a:t>11/16/2018</a:t>
            </a:fld>
            <a:endParaRPr lang="en-US"/>
          </a:p>
        </p:txBody>
      </p:sp>
      <p:sp>
        <p:nvSpPr>
          <p:cNvPr id="3" name="Footer Placeholder 2">
            <a:extLst>
              <a:ext uri="{FF2B5EF4-FFF2-40B4-BE49-F238E27FC236}">
                <a16:creationId xmlns:a16="http://schemas.microsoft.com/office/drawing/2014/main" id="{210E0CE6-FFAD-463F-9FFF-8870572428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D52B21-7A9F-4F01-8962-75C4E969BA5B}"/>
              </a:ext>
            </a:extLst>
          </p:cNvPr>
          <p:cNvSpPr>
            <a:spLocks noGrp="1"/>
          </p:cNvSpPr>
          <p:nvPr>
            <p:ph type="sldNum" sz="quarter" idx="12"/>
          </p:nvPr>
        </p:nvSpPr>
        <p:spPr/>
        <p:txBody>
          <a:bodyPr/>
          <a:lstStyle/>
          <a:p>
            <a:fld id="{05565BFA-FA32-4322-9B97-5A36C33FE6C7}" type="slidenum">
              <a:rPr lang="en-US" smtClean="0"/>
              <a:t>‹#›</a:t>
            </a:fld>
            <a:endParaRPr lang="en-US"/>
          </a:p>
        </p:txBody>
      </p:sp>
    </p:spTree>
    <p:extLst>
      <p:ext uri="{BB962C8B-B14F-4D97-AF65-F5344CB8AC3E}">
        <p14:creationId xmlns:p14="http://schemas.microsoft.com/office/powerpoint/2010/main" val="2144488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C3464-8B3A-4408-BA3B-4548DA437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6A0732-FD55-4081-AD4D-DFB7590D5B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A19047-53C2-4209-A12C-45306C972C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B683B1C-A99B-41BE-894A-6737D153C9B5}"/>
              </a:ext>
            </a:extLst>
          </p:cNvPr>
          <p:cNvSpPr>
            <a:spLocks noGrp="1"/>
          </p:cNvSpPr>
          <p:nvPr>
            <p:ph type="dt" sz="half" idx="10"/>
          </p:nvPr>
        </p:nvSpPr>
        <p:spPr/>
        <p:txBody>
          <a:bodyPr/>
          <a:lstStyle/>
          <a:p>
            <a:fld id="{E8E710E7-2714-4557-AC84-EA4743C8A1BC}" type="datetimeFigureOut">
              <a:rPr lang="en-US" smtClean="0"/>
              <a:t>11/16/2018</a:t>
            </a:fld>
            <a:endParaRPr lang="en-US"/>
          </a:p>
        </p:txBody>
      </p:sp>
      <p:sp>
        <p:nvSpPr>
          <p:cNvPr id="6" name="Footer Placeholder 5">
            <a:extLst>
              <a:ext uri="{FF2B5EF4-FFF2-40B4-BE49-F238E27FC236}">
                <a16:creationId xmlns:a16="http://schemas.microsoft.com/office/drawing/2014/main" id="{AAD2AC73-538B-43F7-9367-B32DA41AFB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D2C5B-128B-4EFF-8081-C0B6349C761E}"/>
              </a:ext>
            </a:extLst>
          </p:cNvPr>
          <p:cNvSpPr>
            <a:spLocks noGrp="1"/>
          </p:cNvSpPr>
          <p:nvPr>
            <p:ph type="sldNum" sz="quarter" idx="12"/>
          </p:nvPr>
        </p:nvSpPr>
        <p:spPr/>
        <p:txBody>
          <a:bodyPr/>
          <a:lstStyle/>
          <a:p>
            <a:fld id="{05565BFA-FA32-4322-9B97-5A36C33FE6C7}" type="slidenum">
              <a:rPr lang="en-US" smtClean="0"/>
              <a:t>‹#›</a:t>
            </a:fld>
            <a:endParaRPr lang="en-US"/>
          </a:p>
        </p:txBody>
      </p:sp>
    </p:spTree>
    <p:extLst>
      <p:ext uri="{BB962C8B-B14F-4D97-AF65-F5344CB8AC3E}">
        <p14:creationId xmlns:p14="http://schemas.microsoft.com/office/powerpoint/2010/main" val="1773458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52F0B-B5C7-4C5E-ABC9-E9774419B3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EBAE6D-257F-44EA-B34D-C580B54D50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AE0B45-4F9D-4E00-A523-8A892C8975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510A187-601A-42F2-89AD-DE0F81CFC6D5}"/>
              </a:ext>
            </a:extLst>
          </p:cNvPr>
          <p:cNvSpPr>
            <a:spLocks noGrp="1"/>
          </p:cNvSpPr>
          <p:nvPr>
            <p:ph type="dt" sz="half" idx="10"/>
          </p:nvPr>
        </p:nvSpPr>
        <p:spPr/>
        <p:txBody>
          <a:bodyPr/>
          <a:lstStyle/>
          <a:p>
            <a:fld id="{E8E710E7-2714-4557-AC84-EA4743C8A1BC}" type="datetimeFigureOut">
              <a:rPr lang="en-US" smtClean="0"/>
              <a:t>11/16/2018</a:t>
            </a:fld>
            <a:endParaRPr lang="en-US"/>
          </a:p>
        </p:txBody>
      </p:sp>
      <p:sp>
        <p:nvSpPr>
          <p:cNvPr id="6" name="Footer Placeholder 5">
            <a:extLst>
              <a:ext uri="{FF2B5EF4-FFF2-40B4-BE49-F238E27FC236}">
                <a16:creationId xmlns:a16="http://schemas.microsoft.com/office/drawing/2014/main" id="{0EF5B080-50B0-4759-91E8-B92A5BB07F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5CBA17-65D7-43BF-A9B8-430053A77D31}"/>
              </a:ext>
            </a:extLst>
          </p:cNvPr>
          <p:cNvSpPr>
            <a:spLocks noGrp="1"/>
          </p:cNvSpPr>
          <p:nvPr>
            <p:ph type="sldNum" sz="quarter" idx="12"/>
          </p:nvPr>
        </p:nvSpPr>
        <p:spPr/>
        <p:txBody>
          <a:bodyPr/>
          <a:lstStyle/>
          <a:p>
            <a:fld id="{05565BFA-FA32-4322-9B97-5A36C33FE6C7}" type="slidenum">
              <a:rPr lang="en-US" smtClean="0"/>
              <a:t>‹#›</a:t>
            </a:fld>
            <a:endParaRPr lang="en-US"/>
          </a:p>
        </p:txBody>
      </p:sp>
    </p:spTree>
    <p:extLst>
      <p:ext uri="{BB962C8B-B14F-4D97-AF65-F5344CB8AC3E}">
        <p14:creationId xmlns:p14="http://schemas.microsoft.com/office/powerpoint/2010/main" val="143127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D1AAF6-15D2-44F4-B033-F055C7BCC6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627258-4AC9-40B0-9533-7DC95879A8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5BBF28-C4A5-42F1-AA6E-ECE61F53C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E710E7-2714-4557-AC84-EA4743C8A1BC}" type="datetimeFigureOut">
              <a:rPr lang="en-US" smtClean="0"/>
              <a:t>11/16/2018</a:t>
            </a:fld>
            <a:endParaRPr lang="en-US"/>
          </a:p>
        </p:txBody>
      </p:sp>
      <p:sp>
        <p:nvSpPr>
          <p:cNvPr id="5" name="Footer Placeholder 4">
            <a:extLst>
              <a:ext uri="{FF2B5EF4-FFF2-40B4-BE49-F238E27FC236}">
                <a16:creationId xmlns:a16="http://schemas.microsoft.com/office/drawing/2014/main" id="{0D862C44-3DE8-4C63-83A2-2E2052D100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8C3D14-FEA8-4C0D-A26E-0C597FF7B1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565BFA-FA32-4322-9B97-5A36C33FE6C7}" type="slidenum">
              <a:rPr lang="en-US" smtClean="0"/>
              <a:t>‹#›</a:t>
            </a:fld>
            <a:endParaRPr lang="en-US"/>
          </a:p>
        </p:txBody>
      </p:sp>
    </p:spTree>
    <p:extLst>
      <p:ext uri="{BB962C8B-B14F-4D97-AF65-F5344CB8AC3E}">
        <p14:creationId xmlns:p14="http://schemas.microsoft.com/office/powerpoint/2010/main" val="1303755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3.wdp"/><Relationship Id="rId18" Type="http://schemas.microsoft.com/office/2007/relationships/hdphoto" Target="../media/hdphoto5.wdp"/><Relationship Id="rId3" Type="http://schemas.openxmlformats.org/officeDocument/2006/relationships/image" Target="../media/image3.jpg"/><Relationship Id="rId21" Type="http://schemas.microsoft.com/office/2007/relationships/hdphoto" Target="../media/hdphoto6.wdp"/><Relationship Id="rId7" Type="http://schemas.openxmlformats.org/officeDocument/2006/relationships/image" Target="../media/image7.png"/><Relationship Id="rId12" Type="http://schemas.openxmlformats.org/officeDocument/2006/relationships/image" Target="../media/image10.png"/><Relationship Id="rId17" Type="http://schemas.openxmlformats.org/officeDocument/2006/relationships/image" Target="../media/image13.png"/><Relationship Id="rId25" Type="http://schemas.microsoft.com/office/2007/relationships/hdphoto" Target="../media/hdphoto8.wdp"/><Relationship Id="rId2" Type="http://schemas.openxmlformats.org/officeDocument/2006/relationships/notesSlide" Target="../notesSlides/notesSlide2.xml"/><Relationship Id="rId16" Type="http://schemas.openxmlformats.org/officeDocument/2006/relationships/image" Target="../media/image12.png"/><Relationship Id="rId20"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9.png"/><Relationship Id="rId24" Type="http://schemas.openxmlformats.org/officeDocument/2006/relationships/image" Target="../media/image17.png"/><Relationship Id="rId5" Type="http://schemas.openxmlformats.org/officeDocument/2006/relationships/image" Target="../media/image5.JPG"/><Relationship Id="rId15" Type="http://schemas.microsoft.com/office/2007/relationships/hdphoto" Target="../media/hdphoto4.wdp"/><Relationship Id="rId23" Type="http://schemas.microsoft.com/office/2007/relationships/hdphoto" Target="../media/hdphoto7.wdp"/><Relationship Id="rId10" Type="http://schemas.microsoft.com/office/2007/relationships/hdphoto" Target="../media/hdphoto2.wdp"/><Relationship Id="rId19" Type="http://schemas.openxmlformats.org/officeDocument/2006/relationships/image" Target="../media/image14.png"/><Relationship Id="rId4" Type="http://schemas.openxmlformats.org/officeDocument/2006/relationships/image" Target="../media/image4.jpg"/><Relationship Id="rId9" Type="http://schemas.openxmlformats.org/officeDocument/2006/relationships/image" Target="../media/image8.png"/><Relationship Id="rId14" Type="http://schemas.openxmlformats.org/officeDocument/2006/relationships/image" Target="../media/image11.png"/><Relationship Id="rId22"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52BEE1-EACC-4CDE-B5F7-C373138525B4}"/>
              </a:ext>
            </a:extLst>
          </p:cNvPr>
          <p:cNvGrpSpPr/>
          <p:nvPr/>
        </p:nvGrpSpPr>
        <p:grpSpPr>
          <a:xfrm>
            <a:off x="0" y="0"/>
            <a:ext cx="12029054" cy="6858004"/>
            <a:chOff x="0" y="0"/>
            <a:chExt cx="12029054" cy="6858004"/>
          </a:xfrm>
        </p:grpSpPr>
        <p:pic>
          <p:nvPicPr>
            <p:cNvPr id="5" name="Picture 4">
              <a:extLst>
                <a:ext uri="{FF2B5EF4-FFF2-40B4-BE49-F238E27FC236}">
                  <a16:creationId xmlns:a16="http://schemas.microsoft.com/office/drawing/2014/main" id="{F72BC995-0EE8-432C-BF22-46FF6B5F4BAD}"/>
                </a:ext>
              </a:extLst>
            </p:cNvPr>
            <p:cNvPicPr>
              <a:picLocks noChangeAspect="1"/>
            </p:cNvPicPr>
            <p:nvPr/>
          </p:nvPicPr>
          <p:blipFill>
            <a:blip r:embed="rId3"/>
            <a:stretch>
              <a:fillRect/>
            </a:stretch>
          </p:blipFill>
          <p:spPr>
            <a:xfrm>
              <a:off x="0" y="0"/>
              <a:ext cx="9525000" cy="6858000"/>
            </a:xfrm>
            <a:prstGeom prst="rect">
              <a:avLst/>
            </a:prstGeom>
          </p:spPr>
        </p:pic>
        <p:pic>
          <p:nvPicPr>
            <p:cNvPr id="6" name="Picture 5">
              <a:extLst>
                <a:ext uri="{FF2B5EF4-FFF2-40B4-BE49-F238E27FC236}">
                  <a16:creationId xmlns:a16="http://schemas.microsoft.com/office/drawing/2014/main" id="{3B67D79B-7AEB-4782-A3BD-2603800E3B81}"/>
                </a:ext>
              </a:extLst>
            </p:cNvPr>
            <p:cNvPicPr>
              <a:picLocks noChangeAspect="1"/>
            </p:cNvPicPr>
            <p:nvPr/>
          </p:nvPicPr>
          <p:blipFill>
            <a:blip r:embed="rId4"/>
            <a:stretch>
              <a:fillRect/>
            </a:stretch>
          </p:blipFill>
          <p:spPr>
            <a:xfrm>
              <a:off x="3042216" y="1660573"/>
              <a:ext cx="2630356" cy="2677099"/>
            </a:xfrm>
            <a:prstGeom prst="rect">
              <a:avLst/>
            </a:prstGeom>
          </p:spPr>
        </p:pic>
        <p:pic>
          <p:nvPicPr>
            <p:cNvPr id="7" name="Picture 6">
              <a:extLst>
                <a:ext uri="{FF2B5EF4-FFF2-40B4-BE49-F238E27FC236}">
                  <a16:creationId xmlns:a16="http://schemas.microsoft.com/office/drawing/2014/main" id="{32A6C145-F144-4573-BBED-65E08B0F5ECC}"/>
                </a:ext>
              </a:extLst>
            </p:cNvPr>
            <p:cNvPicPr>
              <a:picLocks noChangeAspect="1"/>
            </p:cNvPicPr>
            <p:nvPr/>
          </p:nvPicPr>
          <p:blipFill rotWithShape="1">
            <a:blip r:embed="rId3"/>
            <a:srcRect l="93368"/>
            <a:stretch/>
          </p:blipFill>
          <p:spPr>
            <a:xfrm>
              <a:off x="9525000" y="4"/>
              <a:ext cx="2504054" cy="6858000"/>
            </a:xfrm>
            <a:prstGeom prst="rect">
              <a:avLst/>
            </a:prstGeom>
          </p:spPr>
        </p:pic>
      </p:grpSp>
      <p:sp>
        <p:nvSpPr>
          <p:cNvPr id="2" name="Title 1">
            <a:extLst>
              <a:ext uri="{FF2B5EF4-FFF2-40B4-BE49-F238E27FC236}">
                <a16:creationId xmlns:a16="http://schemas.microsoft.com/office/drawing/2014/main" id="{ABBCF344-DDB8-4C2C-895C-BEC5016F7BE9}"/>
              </a:ext>
            </a:extLst>
          </p:cNvPr>
          <p:cNvSpPr>
            <a:spLocks noGrp="1"/>
          </p:cNvSpPr>
          <p:nvPr>
            <p:ph type="ctrTitle"/>
          </p:nvPr>
        </p:nvSpPr>
        <p:spPr>
          <a:xfrm>
            <a:off x="7371471" y="379828"/>
            <a:ext cx="4337538" cy="3222206"/>
          </a:xfrm>
        </p:spPr>
        <p:txBody>
          <a:bodyPr>
            <a:normAutofit fontScale="90000"/>
          </a:bodyPr>
          <a:lstStyle/>
          <a:p>
            <a:r>
              <a:rPr lang="en-US" b="1" dirty="0">
                <a:solidFill>
                  <a:srgbClr val="FFFF00"/>
                </a:solidFill>
                <a:effectLst>
                  <a:outerShdw blurRad="38100" dist="38100" dir="2700000" algn="tl">
                    <a:srgbClr val="000000">
                      <a:alpha val="43137"/>
                    </a:srgbClr>
                  </a:outerShdw>
                </a:effectLst>
              </a:rPr>
              <a:t>Comic Convention Concierge Application</a:t>
            </a:r>
          </a:p>
        </p:txBody>
      </p:sp>
      <p:sp>
        <p:nvSpPr>
          <p:cNvPr id="3" name="Subtitle 2">
            <a:extLst>
              <a:ext uri="{FF2B5EF4-FFF2-40B4-BE49-F238E27FC236}">
                <a16:creationId xmlns:a16="http://schemas.microsoft.com/office/drawing/2014/main" id="{AF0C550D-B08A-451A-9061-8D99DFA82444}"/>
              </a:ext>
            </a:extLst>
          </p:cNvPr>
          <p:cNvSpPr>
            <a:spLocks noGrp="1"/>
          </p:cNvSpPr>
          <p:nvPr>
            <p:ph type="subTitle" idx="1"/>
          </p:nvPr>
        </p:nvSpPr>
        <p:spPr>
          <a:xfrm>
            <a:off x="7817248" y="4895557"/>
            <a:ext cx="3891761" cy="1744393"/>
          </a:xfrm>
        </p:spPr>
        <p:txBody>
          <a:bodyPr>
            <a:normAutofit/>
          </a:bodyPr>
          <a:lstStyle/>
          <a:p>
            <a:r>
              <a:rPr lang="en-US" sz="3200" b="1" dirty="0">
                <a:solidFill>
                  <a:schemeClr val="bg1"/>
                </a:solidFill>
                <a:effectLst>
                  <a:outerShdw blurRad="38100" dist="38100" dir="2700000" algn="tl">
                    <a:srgbClr val="000000">
                      <a:alpha val="43137"/>
                    </a:srgbClr>
                  </a:outerShdw>
                </a:effectLst>
              </a:rPr>
              <a:t>A behind-the-scenes look at </a:t>
            </a:r>
            <a:r>
              <a:rPr lang="en-US" sz="3200" b="1" dirty="0">
                <a:solidFill>
                  <a:srgbClr val="FF0000"/>
                </a:solidFill>
                <a:effectLst>
                  <a:outerShdw blurRad="38100" dist="38100" dir="2700000" algn="tl">
                    <a:srgbClr val="000000">
                      <a:alpha val="43137"/>
                    </a:srgbClr>
                  </a:outerShdw>
                </a:effectLst>
              </a:rPr>
              <a:t>Team Austin’s  </a:t>
            </a:r>
            <a:r>
              <a:rPr lang="en-US" sz="3200" b="1" dirty="0">
                <a:solidFill>
                  <a:schemeClr val="bg1"/>
                </a:solidFill>
                <a:effectLst>
                  <a:outerShdw blurRad="38100" dist="38100" dir="2700000" algn="tl">
                    <a:srgbClr val="000000">
                      <a:alpha val="43137"/>
                    </a:srgbClr>
                  </a:outerShdw>
                </a:effectLst>
              </a:rPr>
              <a:t>site!</a:t>
            </a:r>
          </a:p>
        </p:txBody>
      </p:sp>
    </p:spTree>
    <p:extLst>
      <p:ext uri="{BB962C8B-B14F-4D97-AF65-F5344CB8AC3E}">
        <p14:creationId xmlns:p14="http://schemas.microsoft.com/office/powerpoint/2010/main" val="2776728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6D21F6B3-F34A-471E-89CE-0E2C7FFCAEA4}"/>
              </a:ext>
            </a:extLst>
          </p:cNvPr>
          <p:cNvSpPr/>
          <p:nvPr/>
        </p:nvSpPr>
        <p:spPr>
          <a:xfrm>
            <a:off x="58091" y="-44547"/>
            <a:ext cx="2969169" cy="68580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3D968B5-CCA1-44EF-B677-831729F6872B}"/>
              </a:ext>
            </a:extLst>
          </p:cNvPr>
          <p:cNvSpPr/>
          <p:nvPr/>
        </p:nvSpPr>
        <p:spPr>
          <a:xfrm>
            <a:off x="3619986" y="-2329"/>
            <a:ext cx="2643551" cy="6858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6545BA0-30C3-440B-AA88-E503FB812C78}"/>
              </a:ext>
            </a:extLst>
          </p:cNvPr>
          <p:cNvSpPr/>
          <p:nvPr/>
        </p:nvSpPr>
        <p:spPr>
          <a:xfrm>
            <a:off x="6646339" y="-16416"/>
            <a:ext cx="2643551" cy="6858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1A27739-859B-410B-8AF2-0DF91D2B714C}"/>
              </a:ext>
            </a:extLst>
          </p:cNvPr>
          <p:cNvSpPr/>
          <p:nvPr/>
        </p:nvSpPr>
        <p:spPr>
          <a:xfrm>
            <a:off x="9490358" y="0"/>
            <a:ext cx="2643551"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0D23CD7-9CB2-4588-9D7E-732D77D2F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90" y="703"/>
            <a:ext cx="1535137" cy="2046849"/>
          </a:xfrm>
          <a:prstGeom prst="rect">
            <a:avLst/>
          </a:prstGeom>
        </p:spPr>
      </p:pic>
      <p:pic>
        <p:nvPicPr>
          <p:cNvPr id="5" name="Picture 4">
            <a:extLst>
              <a:ext uri="{FF2B5EF4-FFF2-40B4-BE49-F238E27FC236}">
                <a16:creationId xmlns:a16="http://schemas.microsoft.com/office/drawing/2014/main" id="{67E928DF-825F-48DC-8DC3-9BDFEF2DE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4602" y="0"/>
            <a:ext cx="1868010" cy="2048256"/>
          </a:xfrm>
          <a:prstGeom prst="rect">
            <a:avLst/>
          </a:prstGeom>
        </p:spPr>
      </p:pic>
      <p:pic>
        <p:nvPicPr>
          <p:cNvPr id="7" name="Picture 6">
            <a:extLst>
              <a:ext uri="{FF2B5EF4-FFF2-40B4-BE49-F238E27FC236}">
                <a16:creationId xmlns:a16="http://schemas.microsoft.com/office/drawing/2014/main" id="{1A38F8A7-E514-42BF-A617-CAE919FD46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0483" y="168816"/>
            <a:ext cx="1392689" cy="1810902"/>
          </a:xfrm>
          <a:prstGeom prst="rect">
            <a:avLst/>
          </a:prstGeom>
        </p:spPr>
      </p:pic>
      <p:pic>
        <p:nvPicPr>
          <p:cNvPr id="9" name="Picture 8">
            <a:extLst>
              <a:ext uri="{FF2B5EF4-FFF2-40B4-BE49-F238E27FC236}">
                <a16:creationId xmlns:a16="http://schemas.microsoft.com/office/drawing/2014/main" id="{43E1DCA9-A8E9-4B60-8DF8-23040DE4C2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06831" y="-43598"/>
            <a:ext cx="1307158" cy="2048256"/>
          </a:xfrm>
          <a:prstGeom prst="rect">
            <a:avLst/>
          </a:prstGeom>
        </p:spPr>
      </p:pic>
      <p:pic>
        <p:nvPicPr>
          <p:cNvPr id="10" name="Picture 9">
            <a:extLst>
              <a:ext uri="{FF2B5EF4-FFF2-40B4-BE49-F238E27FC236}">
                <a16:creationId xmlns:a16="http://schemas.microsoft.com/office/drawing/2014/main" id="{A92D59A9-97F8-4606-B7B8-9848471DD6E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766" b="89844" l="6836" r="95020">
                        <a14:foregroundMark x1="9277" y1="27246" x2="6348" y2="34180"/>
                        <a14:foregroundMark x1="6348" y1="34180" x2="6836" y2="48926"/>
                        <a14:foregroundMark x1="6836" y1="48926" x2="10547" y2="53906"/>
                        <a14:foregroundMark x1="29004" y1="9863" x2="46777" y2="9863"/>
                        <a14:foregroundMark x1="46777" y1="9863" x2="48926" y2="10449"/>
                        <a14:foregroundMark x1="66797" y1="66211" x2="77344" y2="78223"/>
                        <a14:foregroundMark x1="77344" y1="78223" x2="95020" y2="89258"/>
                      </a14:backgroundRemoval>
                    </a14:imgEffect>
                  </a14:imgLayer>
                </a14:imgProps>
              </a:ext>
            </a:extLst>
          </a:blip>
          <a:stretch>
            <a:fillRect/>
          </a:stretch>
        </p:blipFill>
        <p:spPr>
          <a:xfrm>
            <a:off x="3798160" y="2178651"/>
            <a:ext cx="821441" cy="821441"/>
          </a:xfrm>
          <a:prstGeom prst="rect">
            <a:avLst/>
          </a:prstGeom>
        </p:spPr>
      </p:pic>
      <p:grpSp>
        <p:nvGrpSpPr>
          <p:cNvPr id="45" name="Group 44">
            <a:extLst>
              <a:ext uri="{FF2B5EF4-FFF2-40B4-BE49-F238E27FC236}">
                <a16:creationId xmlns:a16="http://schemas.microsoft.com/office/drawing/2014/main" id="{34AB8824-3044-4519-936A-0C19C4ED22DC}"/>
              </a:ext>
            </a:extLst>
          </p:cNvPr>
          <p:cNvGrpSpPr/>
          <p:nvPr/>
        </p:nvGrpSpPr>
        <p:grpSpPr>
          <a:xfrm>
            <a:off x="468692" y="2077723"/>
            <a:ext cx="1049675" cy="1023297"/>
            <a:chOff x="567168" y="2077723"/>
            <a:chExt cx="1049675" cy="1023297"/>
          </a:xfrm>
        </p:grpSpPr>
        <p:pic>
          <p:nvPicPr>
            <p:cNvPr id="11" name="Picture 10">
              <a:extLst>
                <a:ext uri="{FF2B5EF4-FFF2-40B4-BE49-F238E27FC236}">
                  <a16:creationId xmlns:a16="http://schemas.microsoft.com/office/drawing/2014/main" id="{D3C856A3-5F8D-4741-91B9-BC7DC5F5CCA1}"/>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6147" b="89805" l="9745" r="89805">
                          <a14:foregroundMark x1="64768" y1="9745" x2="70915" y2="9595"/>
                          <a14:foregroundMark x1="68366" y1="6147" x2="70315" y2="6447"/>
                        </a14:backgroundRemoval>
                      </a14:imgEffect>
                    </a14:imgLayer>
                  </a14:imgProps>
                </a:ext>
              </a:extLst>
            </a:blip>
            <a:srcRect l="9627" t="4884" r="10422" b="17174"/>
            <a:stretch/>
          </p:blipFill>
          <p:spPr>
            <a:xfrm>
              <a:off x="567168" y="2077723"/>
              <a:ext cx="1049675" cy="1023297"/>
            </a:xfrm>
            <a:prstGeom prst="rect">
              <a:avLst/>
            </a:prstGeom>
          </p:spPr>
        </p:pic>
        <p:pic>
          <p:nvPicPr>
            <p:cNvPr id="12" name="Picture 11">
              <a:extLst>
                <a:ext uri="{FF2B5EF4-FFF2-40B4-BE49-F238E27FC236}">
                  <a16:creationId xmlns:a16="http://schemas.microsoft.com/office/drawing/2014/main" id="{7E213509-4FA8-411F-AEB6-AB00B98B966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766" b="89844" l="6836" r="95020">
                          <a14:foregroundMark x1="9277" y1="27246" x2="6348" y2="34180"/>
                          <a14:foregroundMark x1="6348" y1="34180" x2="6836" y2="48926"/>
                          <a14:foregroundMark x1="6836" y1="48926" x2="10547" y2="53906"/>
                          <a14:foregroundMark x1="29004" y1="9863" x2="46777" y2="9863"/>
                          <a14:foregroundMark x1="46777" y1="9863" x2="48926" y2="10449"/>
                          <a14:foregroundMark x1="66797" y1="66211" x2="77344" y2="78223"/>
                          <a14:foregroundMark x1="77344" y1="78223" x2="95020" y2="89258"/>
                        </a14:backgroundRemoval>
                      </a14:imgEffect>
                    </a14:imgLayer>
                  </a14:imgProps>
                </a:ext>
              </a:extLst>
            </a:blip>
            <a:stretch>
              <a:fillRect/>
            </a:stretch>
          </p:blipFill>
          <p:spPr>
            <a:xfrm>
              <a:off x="721592" y="2506048"/>
              <a:ext cx="436856" cy="436856"/>
            </a:xfrm>
            <a:prstGeom prst="rect">
              <a:avLst/>
            </a:prstGeom>
          </p:spPr>
        </p:pic>
      </p:grpSp>
      <p:pic>
        <p:nvPicPr>
          <p:cNvPr id="15" name="Picture 14">
            <a:extLst>
              <a:ext uri="{FF2B5EF4-FFF2-40B4-BE49-F238E27FC236}">
                <a16:creationId xmlns:a16="http://schemas.microsoft.com/office/drawing/2014/main" id="{74F532CA-1809-45A3-88D9-BBC55C98CFCC}"/>
              </a:ext>
            </a:extLst>
          </p:cNvPr>
          <p:cNvPicPr>
            <a:picLocks noChangeAspect="1"/>
          </p:cNvPicPr>
          <p:nvPr/>
        </p:nvPicPr>
        <p:blipFill>
          <a:blip r:embed="rId11"/>
          <a:stretch>
            <a:fillRect/>
          </a:stretch>
        </p:blipFill>
        <p:spPr>
          <a:xfrm>
            <a:off x="3864336" y="3431893"/>
            <a:ext cx="594289" cy="800727"/>
          </a:xfrm>
          <a:prstGeom prst="rect">
            <a:avLst/>
          </a:prstGeom>
        </p:spPr>
      </p:pic>
      <p:pic>
        <p:nvPicPr>
          <p:cNvPr id="16" name="Picture 15">
            <a:extLst>
              <a:ext uri="{FF2B5EF4-FFF2-40B4-BE49-F238E27FC236}">
                <a16:creationId xmlns:a16="http://schemas.microsoft.com/office/drawing/2014/main" id="{DCF5A217-1A8B-4D01-9D2E-BDE8B18517D2}"/>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2344" b="98438" l="3125" r="95313">
                        <a14:foregroundMark x1="13281" y1="7422" x2="21484" y2="9766"/>
                        <a14:foregroundMark x1="37500" y1="5078" x2="60938" y2="5078"/>
                        <a14:foregroundMark x1="83203" y1="65625" x2="89453" y2="81250"/>
                        <a14:foregroundMark x1="80469" y1="62109" x2="95313" y2="76563"/>
                        <a14:foregroundMark x1="95313" y1="76563" x2="91797" y2="82422"/>
                        <a14:foregroundMark x1="69531" y1="80078" x2="67578" y2="84375"/>
                        <a14:foregroundMark x1="62891" y1="82031" x2="52734" y2="95703"/>
                        <a14:foregroundMark x1="72266" y1="87109" x2="61328" y2="95703"/>
                        <a14:foregroundMark x1="8203" y1="60547" x2="8984" y2="80078"/>
                        <a14:foregroundMark x1="28906" y1="88281" x2="28516" y2="94531"/>
                        <a14:foregroundMark x1="40625" y1="98438" x2="58984" y2="98438"/>
                        <a14:foregroundMark x1="3125" y1="70313" x2="3125" y2="74219"/>
                        <a14:foregroundMark x1="41016" y1="2344" x2="53906" y2="3516"/>
                      </a14:backgroundRemoval>
                    </a14:imgEffect>
                  </a14:imgLayer>
                </a14:imgProps>
              </a:ext>
            </a:extLst>
          </a:blip>
          <a:stretch>
            <a:fillRect/>
          </a:stretch>
        </p:blipFill>
        <p:spPr>
          <a:xfrm>
            <a:off x="3798160" y="4515936"/>
            <a:ext cx="800727" cy="800727"/>
          </a:xfrm>
          <a:prstGeom prst="rect">
            <a:avLst/>
          </a:prstGeom>
        </p:spPr>
      </p:pic>
      <p:pic>
        <p:nvPicPr>
          <p:cNvPr id="17" name="Picture 16">
            <a:extLst>
              <a:ext uri="{FF2B5EF4-FFF2-40B4-BE49-F238E27FC236}">
                <a16:creationId xmlns:a16="http://schemas.microsoft.com/office/drawing/2014/main" id="{B881490E-340C-4C66-8A93-77A2B913F0DA}"/>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0000" b="90000" l="10000" r="90000">
                        <a14:foregroundMark x1="21501" y1="42234" x2="22367" y2="51064"/>
                        <a14:foregroundMark x1="22367" y1="51064" x2="29582" y2="63191"/>
                        <a14:foregroundMark x1="39827" y1="61915" x2="37229" y2="54681"/>
                        <a14:foregroundMark x1="37229" y1="54681" x2="32035" y2="50851"/>
                        <a14:foregroundMark x1="50216" y1="44894" x2="60173" y2="32553"/>
                        <a14:foregroundMark x1="60173" y1="32553" x2="59885" y2="30957"/>
                        <a14:foregroundMark x1="55411" y1="36064" x2="60895" y2="30426"/>
                        <a14:foregroundMark x1="60895" y1="30426" x2="62482" y2="27128"/>
                        <a14:foregroundMark x1="52092" y1="45106" x2="47186" y2="51064"/>
                        <a14:foregroundMark x1="47186" y1="51064" x2="46320" y2="53298"/>
                        <a14:foregroundMark x1="30736" y1="39362" x2="39971" y2="42128"/>
                        <a14:foregroundMark x1="39971" y1="42128" x2="46753" y2="47340"/>
                        <a14:foregroundMark x1="46753" y1="47340" x2="47908" y2="54362"/>
                        <a14:foregroundMark x1="47908" y1="54362" x2="45166" y2="61383"/>
                        <a14:foregroundMark x1="45166" y1="61383" x2="39105" y2="63191"/>
                        <a14:foregroundMark x1="30447" y1="37979" x2="30159" y2="39574"/>
                        <a14:foregroundMark x1="28427" y1="38404" x2="33189" y2="41064"/>
                        <a14:foregroundMark x1="29293" y1="38191" x2="31025" y2="37553"/>
                        <a14:foregroundMark x1="37662" y1="64574" x2="47475" y2="64362"/>
                        <a14:foregroundMark x1="47475" y1="64362" x2="50216" y2="63191"/>
                      </a14:backgroundRemoval>
                    </a14:imgEffect>
                  </a14:imgLayer>
                </a14:imgProps>
              </a:ext>
            </a:extLst>
          </a:blip>
          <a:srcRect l="11946" t="11282" r="19765" b="33128"/>
          <a:stretch/>
        </p:blipFill>
        <p:spPr>
          <a:xfrm>
            <a:off x="3787842" y="5640994"/>
            <a:ext cx="1031972" cy="1139483"/>
          </a:xfrm>
          <a:prstGeom prst="rect">
            <a:avLst/>
          </a:prstGeom>
        </p:spPr>
      </p:pic>
      <p:sp>
        <p:nvSpPr>
          <p:cNvPr id="18" name="TextBox 17">
            <a:extLst>
              <a:ext uri="{FF2B5EF4-FFF2-40B4-BE49-F238E27FC236}">
                <a16:creationId xmlns:a16="http://schemas.microsoft.com/office/drawing/2014/main" id="{96BCFD8F-08CD-44B9-B455-2A6BAA40CE98}"/>
              </a:ext>
            </a:extLst>
          </p:cNvPr>
          <p:cNvSpPr txBox="1"/>
          <p:nvPr/>
        </p:nvSpPr>
        <p:spPr>
          <a:xfrm>
            <a:off x="4685762" y="6026069"/>
            <a:ext cx="1412374"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rPr>
              <a:t>Environment</a:t>
            </a:r>
          </a:p>
        </p:txBody>
      </p:sp>
      <p:sp>
        <p:nvSpPr>
          <p:cNvPr id="19" name="TextBox 18">
            <a:extLst>
              <a:ext uri="{FF2B5EF4-FFF2-40B4-BE49-F238E27FC236}">
                <a16:creationId xmlns:a16="http://schemas.microsoft.com/office/drawing/2014/main" id="{33A0179B-2C7C-4F07-8372-8B8491910698}"/>
              </a:ext>
            </a:extLst>
          </p:cNvPr>
          <p:cNvSpPr txBox="1"/>
          <p:nvPr/>
        </p:nvSpPr>
        <p:spPr>
          <a:xfrm>
            <a:off x="4963128" y="4731633"/>
            <a:ext cx="857642"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Anime</a:t>
            </a:r>
          </a:p>
        </p:txBody>
      </p:sp>
      <p:sp>
        <p:nvSpPr>
          <p:cNvPr id="20" name="TextBox 19">
            <a:extLst>
              <a:ext uri="{FF2B5EF4-FFF2-40B4-BE49-F238E27FC236}">
                <a16:creationId xmlns:a16="http://schemas.microsoft.com/office/drawing/2014/main" id="{5AF267A3-DADD-4DCB-9E96-8F758F402C66}"/>
              </a:ext>
            </a:extLst>
          </p:cNvPr>
          <p:cNvSpPr txBox="1"/>
          <p:nvPr/>
        </p:nvSpPr>
        <p:spPr>
          <a:xfrm>
            <a:off x="4851635" y="2404705"/>
            <a:ext cx="1080629"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Cooking</a:t>
            </a:r>
          </a:p>
        </p:txBody>
      </p:sp>
      <p:sp>
        <p:nvSpPr>
          <p:cNvPr id="21" name="TextBox 20">
            <a:extLst>
              <a:ext uri="{FF2B5EF4-FFF2-40B4-BE49-F238E27FC236}">
                <a16:creationId xmlns:a16="http://schemas.microsoft.com/office/drawing/2014/main" id="{6DEF1CB4-71AF-43D1-9DB7-43978A618AA3}"/>
              </a:ext>
            </a:extLst>
          </p:cNvPr>
          <p:cNvSpPr txBox="1"/>
          <p:nvPr/>
        </p:nvSpPr>
        <p:spPr>
          <a:xfrm>
            <a:off x="4964589" y="3647590"/>
            <a:ext cx="854721"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rPr>
              <a:t>Comics</a:t>
            </a:r>
          </a:p>
        </p:txBody>
      </p:sp>
      <p:pic>
        <p:nvPicPr>
          <p:cNvPr id="22" name="Picture 21">
            <a:extLst>
              <a:ext uri="{FF2B5EF4-FFF2-40B4-BE49-F238E27FC236}">
                <a16:creationId xmlns:a16="http://schemas.microsoft.com/office/drawing/2014/main" id="{E4867045-256A-43F1-884D-E9873246EC9F}"/>
              </a:ext>
            </a:extLst>
          </p:cNvPr>
          <p:cNvPicPr>
            <a:picLocks noChangeAspect="1"/>
          </p:cNvPicPr>
          <p:nvPr/>
        </p:nvPicPr>
        <p:blipFill>
          <a:blip r:embed="rId11"/>
          <a:stretch>
            <a:fillRect/>
          </a:stretch>
        </p:blipFill>
        <p:spPr>
          <a:xfrm>
            <a:off x="6896268" y="2189008"/>
            <a:ext cx="594289" cy="800727"/>
          </a:xfrm>
          <a:prstGeom prst="rect">
            <a:avLst/>
          </a:prstGeom>
        </p:spPr>
      </p:pic>
      <p:sp>
        <p:nvSpPr>
          <p:cNvPr id="23" name="TextBox 22">
            <a:extLst>
              <a:ext uri="{FF2B5EF4-FFF2-40B4-BE49-F238E27FC236}">
                <a16:creationId xmlns:a16="http://schemas.microsoft.com/office/drawing/2014/main" id="{0514D647-082E-4CDF-B0F6-231522004AF9}"/>
              </a:ext>
            </a:extLst>
          </p:cNvPr>
          <p:cNvSpPr txBox="1"/>
          <p:nvPr/>
        </p:nvSpPr>
        <p:spPr>
          <a:xfrm>
            <a:off x="7845208" y="2404705"/>
            <a:ext cx="854721"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rPr>
              <a:t>Comics</a:t>
            </a:r>
          </a:p>
        </p:txBody>
      </p:sp>
      <p:pic>
        <p:nvPicPr>
          <p:cNvPr id="25" name="Picture 24">
            <a:extLst>
              <a:ext uri="{FF2B5EF4-FFF2-40B4-BE49-F238E27FC236}">
                <a16:creationId xmlns:a16="http://schemas.microsoft.com/office/drawing/2014/main" id="{1E8338C1-F67F-4E78-9B29-390B22F19DC2}"/>
              </a:ext>
            </a:extLst>
          </p:cNvPr>
          <p:cNvPicPr>
            <a:picLocks noChangeAspect="1"/>
          </p:cNvPicPr>
          <p:nvPr/>
        </p:nvPicPr>
        <p:blipFill rotWithShape="1">
          <a:blip r:embed="rId16"/>
          <a:srcRect b="7273"/>
          <a:stretch/>
        </p:blipFill>
        <p:spPr>
          <a:xfrm>
            <a:off x="6814717" y="3367841"/>
            <a:ext cx="927487" cy="928831"/>
          </a:xfrm>
          <a:prstGeom prst="rect">
            <a:avLst/>
          </a:prstGeom>
        </p:spPr>
      </p:pic>
      <p:sp>
        <p:nvSpPr>
          <p:cNvPr id="26" name="TextBox 25">
            <a:extLst>
              <a:ext uri="{FF2B5EF4-FFF2-40B4-BE49-F238E27FC236}">
                <a16:creationId xmlns:a16="http://schemas.microsoft.com/office/drawing/2014/main" id="{948A243C-E993-46CD-B045-0D01CFFA4109}"/>
              </a:ext>
            </a:extLst>
          </p:cNvPr>
          <p:cNvSpPr txBox="1"/>
          <p:nvPr/>
        </p:nvSpPr>
        <p:spPr>
          <a:xfrm>
            <a:off x="7872205" y="3647590"/>
            <a:ext cx="800727"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Travel</a:t>
            </a:r>
          </a:p>
        </p:txBody>
      </p:sp>
      <p:pic>
        <p:nvPicPr>
          <p:cNvPr id="28" name="Picture 27">
            <a:extLst>
              <a:ext uri="{FF2B5EF4-FFF2-40B4-BE49-F238E27FC236}">
                <a16:creationId xmlns:a16="http://schemas.microsoft.com/office/drawing/2014/main" id="{1E7E435E-B392-4CED-B2E8-42C38A84BA16}"/>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417" b="93667" l="10000" r="90000">
                        <a14:foregroundMark x1="24875" y1="11333" x2="39625" y2="6417"/>
                        <a14:foregroundMark x1="83875" y1="22417" x2="83875" y2="26083"/>
                        <a14:foregroundMark x1="87500" y1="19917" x2="74625" y2="17500"/>
                        <a14:foregroundMark x1="15625" y1="93667" x2="39625" y2="93667"/>
                      </a14:backgroundRemoval>
                    </a14:imgEffect>
                  </a14:imgLayer>
                </a14:imgProps>
              </a:ext>
            </a:extLst>
          </a:blip>
          <a:stretch>
            <a:fillRect/>
          </a:stretch>
        </p:blipFill>
        <p:spPr>
          <a:xfrm>
            <a:off x="6829856" y="4343855"/>
            <a:ext cx="763259" cy="1144889"/>
          </a:xfrm>
          <a:prstGeom prst="rect">
            <a:avLst/>
          </a:prstGeom>
        </p:spPr>
      </p:pic>
      <p:sp>
        <p:nvSpPr>
          <p:cNvPr id="29" name="TextBox 28">
            <a:extLst>
              <a:ext uri="{FF2B5EF4-FFF2-40B4-BE49-F238E27FC236}">
                <a16:creationId xmlns:a16="http://schemas.microsoft.com/office/drawing/2014/main" id="{B5EEB808-77BA-4A2F-99F5-541EE4889FCF}"/>
              </a:ext>
            </a:extLst>
          </p:cNvPr>
          <p:cNvSpPr txBox="1"/>
          <p:nvPr/>
        </p:nvSpPr>
        <p:spPr>
          <a:xfrm>
            <a:off x="7576224" y="4731633"/>
            <a:ext cx="1392689"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rPr>
              <a:t>Heavy Metal</a:t>
            </a:r>
          </a:p>
        </p:txBody>
      </p:sp>
      <p:pic>
        <p:nvPicPr>
          <p:cNvPr id="30" name="Picture 29">
            <a:extLst>
              <a:ext uri="{FF2B5EF4-FFF2-40B4-BE49-F238E27FC236}">
                <a16:creationId xmlns:a16="http://schemas.microsoft.com/office/drawing/2014/main" id="{4C3761C4-10DE-482E-B8C7-895AEEE633F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766" b="89844" l="6836" r="95020">
                        <a14:foregroundMark x1="9277" y1="27246" x2="6348" y2="34180"/>
                        <a14:foregroundMark x1="6348" y1="34180" x2="6836" y2="48926"/>
                        <a14:foregroundMark x1="6836" y1="48926" x2="10547" y2="53906"/>
                        <a14:foregroundMark x1="29004" y1="9863" x2="46777" y2="9863"/>
                        <a14:foregroundMark x1="46777" y1="9863" x2="48926" y2="10449"/>
                        <a14:foregroundMark x1="66797" y1="66211" x2="77344" y2="78223"/>
                        <a14:foregroundMark x1="77344" y1="78223" x2="95020" y2="89258"/>
                      </a14:backgroundRemoval>
                    </a14:imgEffect>
                  </a14:imgLayer>
                </a14:imgProps>
              </a:ext>
            </a:extLst>
          </a:blip>
          <a:stretch>
            <a:fillRect/>
          </a:stretch>
        </p:blipFill>
        <p:spPr>
          <a:xfrm>
            <a:off x="6920763" y="5800015"/>
            <a:ext cx="821441" cy="821441"/>
          </a:xfrm>
          <a:prstGeom prst="rect">
            <a:avLst/>
          </a:prstGeom>
        </p:spPr>
      </p:pic>
      <p:sp>
        <p:nvSpPr>
          <p:cNvPr id="31" name="TextBox 30">
            <a:extLst>
              <a:ext uri="{FF2B5EF4-FFF2-40B4-BE49-F238E27FC236}">
                <a16:creationId xmlns:a16="http://schemas.microsoft.com/office/drawing/2014/main" id="{CCBF6F20-CB42-4DAA-9501-782C5F684593}"/>
              </a:ext>
            </a:extLst>
          </p:cNvPr>
          <p:cNvSpPr txBox="1"/>
          <p:nvPr/>
        </p:nvSpPr>
        <p:spPr>
          <a:xfrm>
            <a:off x="7732254" y="6026069"/>
            <a:ext cx="1080629"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Cooking</a:t>
            </a:r>
          </a:p>
        </p:txBody>
      </p:sp>
      <p:pic>
        <p:nvPicPr>
          <p:cNvPr id="32" name="Picture 31">
            <a:extLst>
              <a:ext uri="{FF2B5EF4-FFF2-40B4-BE49-F238E27FC236}">
                <a16:creationId xmlns:a16="http://schemas.microsoft.com/office/drawing/2014/main" id="{372D256D-C4BE-4CF9-AF73-BA3B73464DB2}"/>
              </a:ext>
            </a:extLst>
          </p:cNvPr>
          <p:cNvPicPr>
            <a:picLocks noChangeAspect="1"/>
          </p:cNvPicPr>
          <p:nvPr/>
        </p:nvPicPr>
        <p:blipFill>
          <a:blip r:embed="rId19"/>
          <a:stretch>
            <a:fillRect/>
          </a:stretch>
        </p:blipFill>
        <p:spPr>
          <a:xfrm>
            <a:off x="309929" y="3840492"/>
            <a:ext cx="2533814" cy="658792"/>
          </a:xfrm>
          <a:prstGeom prst="rect">
            <a:avLst/>
          </a:prstGeom>
        </p:spPr>
      </p:pic>
      <p:sp>
        <p:nvSpPr>
          <p:cNvPr id="33" name="TextBox 32">
            <a:extLst>
              <a:ext uri="{FF2B5EF4-FFF2-40B4-BE49-F238E27FC236}">
                <a16:creationId xmlns:a16="http://schemas.microsoft.com/office/drawing/2014/main" id="{F247DF58-34F4-46DD-A362-8B19448B490B}"/>
              </a:ext>
            </a:extLst>
          </p:cNvPr>
          <p:cNvSpPr txBox="1"/>
          <p:nvPr/>
        </p:nvSpPr>
        <p:spPr>
          <a:xfrm>
            <a:off x="840045" y="4463528"/>
            <a:ext cx="1170513" cy="369332"/>
          </a:xfrm>
          <a:prstGeom prst="rect">
            <a:avLst/>
          </a:prstGeom>
          <a:noFill/>
        </p:spPr>
        <p:txBody>
          <a:bodyPr wrap="none" rtlCol="0">
            <a:spAutoFit/>
          </a:bodyPr>
          <a:lstStyle/>
          <a:p>
            <a:r>
              <a:rPr lang="en-US" b="1" dirty="0">
                <a:solidFill>
                  <a:schemeClr val="bg1"/>
                </a:solidFill>
                <a:effectLst>
                  <a:outerShdw blurRad="38100" dist="38100" dir="2700000" algn="tl">
                    <a:srgbClr val="000000">
                      <a:alpha val="43137"/>
                    </a:srgbClr>
                  </a:outerShdw>
                </a:effectLst>
              </a:rPr>
              <a:t>Minorities</a:t>
            </a:r>
          </a:p>
        </p:txBody>
      </p:sp>
      <p:sp>
        <p:nvSpPr>
          <p:cNvPr id="34" name="TextBox 33">
            <a:extLst>
              <a:ext uri="{FF2B5EF4-FFF2-40B4-BE49-F238E27FC236}">
                <a16:creationId xmlns:a16="http://schemas.microsoft.com/office/drawing/2014/main" id="{A61F7FD0-36D9-412F-A9E6-ABB78CAD0BB5}"/>
              </a:ext>
            </a:extLst>
          </p:cNvPr>
          <p:cNvSpPr txBox="1"/>
          <p:nvPr/>
        </p:nvSpPr>
        <p:spPr>
          <a:xfrm>
            <a:off x="1495058" y="2266206"/>
            <a:ext cx="1005403" cy="646331"/>
          </a:xfrm>
          <a:prstGeom prst="rect">
            <a:avLst/>
          </a:prstGeom>
          <a:noFill/>
        </p:spPr>
        <p:txBody>
          <a:bodyPr wrap="none" rtlCol="0">
            <a:spAutoFit/>
          </a:bodyPr>
          <a:lstStyle/>
          <a:p>
            <a:r>
              <a:rPr lang="en-US" b="1" dirty="0">
                <a:solidFill>
                  <a:schemeClr val="bg1"/>
                </a:solidFill>
                <a:effectLst>
                  <a:outerShdw blurRad="38100" dist="38100" dir="2700000" algn="tl">
                    <a:srgbClr val="000000">
                      <a:alpha val="43137"/>
                    </a:srgbClr>
                  </a:outerShdw>
                </a:effectLst>
              </a:rPr>
              <a:t>Cooking </a:t>
            </a:r>
          </a:p>
          <a:p>
            <a:r>
              <a:rPr lang="en-US" b="1" dirty="0">
                <a:solidFill>
                  <a:schemeClr val="bg1"/>
                </a:solidFill>
                <a:effectLst>
                  <a:outerShdw blurRad="38100" dist="38100" dir="2700000" algn="tl">
                    <a:srgbClr val="000000">
                      <a:alpha val="43137"/>
                    </a:srgbClr>
                  </a:outerShdw>
                </a:effectLst>
              </a:rPr>
              <a:t>Videos</a:t>
            </a:r>
          </a:p>
        </p:txBody>
      </p:sp>
      <p:pic>
        <p:nvPicPr>
          <p:cNvPr id="35" name="Picture 34">
            <a:extLst>
              <a:ext uri="{FF2B5EF4-FFF2-40B4-BE49-F238E27FC236}">
                <a16:creationId xmlns:a16="http://schemas.microsoft.com/office/drawing/2014/main" id="{0A7D2015-D3A1-4E46-B25C-F0F1D6BB9C30}"/>
              </a:ext>
            </a:extLst>
          </p:cNvPr>
          <p:cNvPicPr>
            <a:picLocks noChangeAspect="1"/>
          </p:cNvPicPr>
          <p:nvPr/>
        </p:nvPicPr>
        <p:blipFill>
          <a:blip r:embed="rId11"/>
          <a:stretch>
            <a:fillRect/>
          </a:stretch>
        </p:blipFill>
        <p:spPr>
          <a:xfrm>
            <a:off x="639718" y="5383595"/>
            <a:ext cx="878649" cy="1183865"/>
          </a:xfrm>
          <a:prstGeom prst="rect">
            <a:avLst/>
          </a:prstGeom>
        </p:spPr>
      </p:pic>
      <p:sp>
        <p:nvSpPr>
          <p:cNvPr id="36" name="TextBox 35">
            <a:extLst>
              <a:ext uri="{FF2B5EF4-FFF2-40B4-BE49-F238E27FC236}">
                <a16:creationId xmlns:a16="http://schemas.microsoft.com/office/drawing/2014/main" id="{C00B4DA2-AA87-402B-ACA9-8C099DA9C492}"/>
              </a:ext>
            </a:extLst>
          </p:cNvPr>
          <p:cNvSpPr txBox="1"/>
          <p:nvPr/>
        </p:nvSpPr>
        <p:spPr>
          <a:xfrm>
            <a:off x="1613180" y="5982430"/>
            <a:ext cx="854721" cy="369332"/>
          </a:xfrm>
          <a:prstGeom prst="rect">
            <a:avLst/>
          </a:prstGeom>
          <a:noFill/>
        </p:spPr>
        <p:txBody>
          <a:bodyPr wrap="none" rtlCol="0">
            <a:spAutoFit/>
          </a:bodyPr>
          <a:lstStyle/>
          <a:p>
            <a:r>
              <a:rPr lang="en-US" b="1" dirty="0">
                <a:solidFill>
                  <a:schemeClr val="bg1"/>
                </a:solidFill>
                <a:effectLst>
                  <a:outerShdw blurRad="38100" dist="38100" dir="2700000" algn="tl">
                    <a:srgbClr val="000000">
                      <a:alpha val="43137"/>
                    </a:srgbClr>
                  </a:outerShdw>
                </a:effectLst>
              </a:rPr>
              <a:t>Comics</a:t>
            </a:r>
          </a:p>
        </p:txBody>
      </p:sp>
      <p:pic>
        <p:nvPicPr>
          <p:cNvPr id="37" name="Picture 36">
            <a:extLst>
              <a:ext uri="{FF2B5EF4-FFF2-40B4-BE49-F238E27FC236}">
                <a16:creationId xmlns:a16="http://schemas.microsoft.com/office/drawing/2014/main" id="{96ED3939-99C2-4CF3-8B3D-411CD27D6645}"/>
              </a:ext>
            </a:extLst>
          </p:cNvPr>
          <p:cNvPicPr>
            <a:picLocks noChangeAspect="1"/>
          </p:cNvPicPr>
          <p:nvPr/>
        </p:nvPicPr>
        <p:blipFill>
          <a:blip r:embed="rId11"/>
          <a:stretch>
            <a:fillRect/>
          </a:stretch>
        </p:blipFill>
        <p:spPr>
          <a:xfrm>
            <a:off x="9879717" y="2189008"/>
            <a:ext cx="594289" cy="800727"/>
          </a:xfrm>
          <a:prstGeom prst="rect">
            <a:avLst/>
          </a:prstGeom>
        </p:spPr>
      </p:pic>
      <p:sp>
        <p:nvSpPr>
          <p:cNvPr id="38" name="TextBox 37">
            <a:extLst>
              <a:ext uri="{FF2B5EF4-FFF2-40B4-BE49-F238E27FC236}">
                <a16:creationId xmlns:a16="http://schemas.microsoft.com/office/drawing/2014/main" id="{96D73386-8EB8-4558-BF01-286A0CC83A31}"/>
              </a:ext>
            </a:extLst>
          </p:cNvPr>
          <p:cNvSpPr txBox="1"/>
          <p:nvPr/>
        </p:nvSpPr>
        <p:spPr>
          <a:xfrm>
            <a:off x="10885740" y="2404705"/>
            <a:ext cx="854721" cy="369332"/>
          </a:xfrm>
          <a:prstGeom prst="rect">
            <a:avLst/>
          </a:prstGeom>
          <a:noFill/>
        </p:spPr>
        <p:txBody>
          <a:bodyPr wrap="none" rtlCol="0">
            <a:spAutoFit/>
          </a:bodyPr>
          <a:lstStyle/>
          <a:p>
            <a:r>
              <a:rPr lang="en-US" b="1" dirty="0">
                <a:solidFill>
                  <a:schemeClr val="bg1"/>
                </a:solidFill>
                <a:effectLst>
                  <a:outerShdw blurRad="38100" dist="38100" dir="2700000" algn="tl">
                    <a:srgbClr val="000000">
                      <a:alpha val="43137"/>
                    </a:srgbClr>
                  </a:outerShdw>
                </a:effectLst>
              </a:rPr>
              <a:t>Comics</a:t>
            </a:r>
          </a:p>
        </p:txBody>
      </p:sp>
      <p:pic>
        <p:nvPicPr>
          <p:cNvPr id="39" name="Picture 38">
            <a:extLst>
              <a:ext uri="{FF2B5EF4-FFF2-40B4-BE49-F238E27FC236}">
                <a16:creationId xmlns:a16="http://schemas.microsoft.com/office/drawing/2014/main" id="{0398F3E9-39BC-4ECB-BF49-1600CB5BB0B8}"/>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6212" b="96667" l="10000" r="90000">
                        <a14:foregroundMark x1="38222" y1="42424" x2="38222" y2="42424"/>
                        <a14:foregroundMark x1="58667" y1="17273" x2="23333" y2="32424"/>
                        <a14:foregroundMark x1="23333" y1="32424" x2="20889" y2="59242"/>
                        <a14:foregroundMark x1="39222" y1="96818" x2="58667" y2="96818"/>
                        <a14:foregroundMark x1="39222" y1="6212" x2="62778" y2="7576"/>
                      </a14:backgroundRemoval>
                    </a14:imgEffect>
                  </a14:imgLayer>
                </a14:imgProps>
              </a:ext>
            </a:extLst>
          </a:blip>
          <a:stretch>
            <a:fillRect/>
          </a:stretch>
        </p:blipFill>
        <p:spPr>
          <a:xfrm>
            <a:off x="9490358" y="3328017"/>
            <a:ext cx="1375197" cy="1008478"/>
          </a:xfrm>
          <a:prstGeom prst="rect">
            <a:avLst/>
          </a:prstGeom>
        </p:spPr>
      </p:pic>
      <p:sp>
        <p:nvSpPr>
          <p:cNvPr id="40" name="TextBox 39">
            <a:extLst>
              <a:ext uri="{FF2B5EF4-FFF2-40B4-BE49-F238E27FC236}">
                <a16:creationId xmlns:a16="http://schemas.microsoft.com/office/drawing/2014/main" id="{254B511A-B120-43BA-8CCF-3E0C2AD0F2AA}"/>
              </a:ext>
            </a:extLst>
          </p:cNvPr>
          <p:cNvSpPr txBox="1"/>
          <p:nvPr/>
        </p:nvSpPr>
        <p:spPr>
          <a:xfrm>
            <a:off x="10892953" y="3509091"/>
            <a:ext cx="840295" cy="646331"/>
          </a:xfrm>
          <a:prstGeom prst="rect">
            <a:avLst/>
          </a:prstGeom>
          <a:noFill/>
        </p:spPr>
        <p:txBody>
          <a:bodyPr wrap="none" rtlCol="0">
            <a:spAutoFit/>
          </a:bodyPr>
          <a:lstStyle/>
          <a:p>
            <a:r>
              <a:rPr lang="en-US" b="1" dirty="0">
                <a:solidFill>
                  <a:schemeClr val="bg1"/>
                </a:solidFill>
                <a:effectLst>
                  <a:outerShdw blurRad="38100" dist="38100" dir="2700000" algn="tl">
                    <a:srgbClr val="000000">
                      <a:alpha val="43137"/>
                    </a:srgbClr>
                  </a:outerShdw>
                </a:effectLst>
              </a:rPr>
              <a:t>Video </a:t>
            </a:r>
          </a:p>
          <a:p>
            <a:r>
              <a:rPr lang="en-US" b="1" dirty="0">
                <a:solidFill>
                  <a:schemeClr val="bg1"/>
                </a:solidFill>
                <a:effectLst>
                  <a:outerShdw blurRad="38100" dist="38100" dir="2700000" algn="tl">
                    <a:srgbClr val="000000">
                      <a:alpha val="43137"/>
                    </a:srgbClr>
                  </a:outerShdw>
                </a:effectLst>
              </a:rPr>
              <a:t>Games</a:t>
            </a:r>
          </a:p>
        </p:txBody>
      </p:sp>
      <p:pic>
        <p:nvPicPr>
          <p:cNvPr id="41" name="Picture 40">
            <a:extLst>
              <a:ext uri="{FF2B5EF4-FFF2-40B4-BE49-F238E27FC236}">
                <a16:creationId xmlns:a16="http://schemas.microsoft.com/office/drawing/2014/main" id="{882506FE-842E-4F79-B84D-9C1FE7D23BAE}"/>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8889" b="83056" l="10000" r="90000">
                        <a14:foregroundMark x1="46000" y1="12315" x2="49300" y2="12315"/>
                        <a14:foregroundMark x1="37700" y1="83056" x2="67600" y2="81481"/>
                      </a14:backgroundRemoval>
                    </a14:imgEffect>
                  </a14:imgLayer>
                </a14:imgProps>
              </a:ext>
            </a:extLst>
          </a:blip>
          <a:srcRect b="10195"/>
          <a:stretch/>
        </p:blipFill>
        <p:spPr>
          <a:xfrm>
            <a:off x="9753389" y="4487613"/>
            <a:ext cx="846943" cy="821441"/>
          </a:xfrm>
          <a:prstGeom prst="rect">
            <a:avLst/>
          </a:prstGeom>
        </p:spPr>
      </p:pic>
      <p:sp>
        <p:nvSpPr>
          <p:cNvPr id="42" name="TextBox 41">
            <a:extLst>
              <a:ext uri="{FF2B5EF4-FFF2-40B4-BE49-F238E27FC236}">
                <a16:creationId xmlns:a16="http://schemas.microsoft.com/office/drawing/2014/main" id="{4E0FFC21-767D-4595-8168-EF388CCCFEA2}"/>
              </a:ext>
            </a:extLst>
          </p:cNvPr>
          <p:cNvSpPr txBox="1"/>
          <p:nvPr/>
        </p:nvSpPr>
        <p:spPr>
          <a:xfrm>
            <a:off x="10729383" y="4731633"/>
            <a:ext cx="1167435" cy="369332"/>
          </a:xfrm>
          <a:prstGeom prst="rect">
            <a:avLst/>
          </a:prstGeom>
          <a:noFill/>
        </p:spPr>
        <p:txBody>
          <a:bodyPr wrap="none" rtlCol="0">
            <a:spAutoFit/>
          </a:bodyPr>
          <a:lstStyle/>
          <a:p>
            <a:r>
              <a:rPr lang="en-US" b="1" dirty="0">
                <a:solidFill>
                  <a:schemeClr val="bg1"/>
                </a:solidFill>
                <a:effectLst>
                  <a:outerShdw blurRad="38100" dist="38100" dir="2700000" algn="tl">
                    <a:srgbClr val="000000">
                      <a:alpha val="43137"/>
                    </a:srgbClr>
                  </a:outerShdw>
                </a:effectLst>
              </a:rPr>
              <a:t>Basketball</a:t>
            </a:r>
          </a:p>
        </p:txBody>
      </p:sp>
      <p:pic>
        <p:nvPicPr>
          <p:cNvPr id="43" name="Picture 42">
            <a:extLst>
              <a:ext uri="{FF2B5EF4-FFF2-40B4-BE49-F238E27FC236}">
                <a16:creationId xmlns:a16="http://schemas.microsoft.com/office/drawing/2014/main" id="{DFA8E009-AC95-4149-B86B-D0946E07E334}"/>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10000" b="90000" l="10000" r="90000"/>
                    </a14:imgEffect>
                  </a14:imgLayer>
                </a14:imgProps>
              </a:ext>
            </a:extLst>
          </a:blip>
          <a:stretch>
            <a:fillRect/>
          </a:stretch>
        </p:blipFill>
        <p:spPr>
          <a:xfrm>
            <a:off x="9709112" y="5765125"/>
            <a:ext cx="891220" cy="891220"/>
          </a:xfrm>
          <a:prstGeom prst="rect">
            <a:avLst/>
          </a:prstGeom>
        </p:spPr>
      </p:pic>
      <p:sp>
        <p:nvSpPr>
          <p:cNvPr id="44" name="TextBox 43">
            <a:extLst>
              <a:ext uri="{FF2B5EF4-FFF2-40B4-BE49-F238E27FC236}">
                <a16:creationId xmlns:a16="http://schemas.microsoft.com/office/drawing/2014/main" id="{0EB19E99-9F0C-4611-B63C-8CAAEBEADD2C}"/>
              </a:ext>
            </a:extLst>
          </p:cNvPr>
          <p:cNvSpPr txBox="1"/>
          <p:nvPr/>
        </p:nvSpPr>
        <p:spPr>
          <a:xfrm>
            <a:off x="10872467" y="6026069"/>
            <a:ext cx="881267" cy="369332"/>
          </a:xfrm>
          <a:prstGeom prst="rect">
            <a:avLst/>
          </a:prstGeom>
          <a:noFill/>
        </p:spPr>
        <p:txBody>
          <a:bodyPr wrap="none" rtlCol="0">
            <a:spAutoFit/>
          </a:bodyPr>
          <a:lstStyle/>
          <a:p>
            <a:r>
              <a:rPr lang="en-US" b="1" dirty="0">
                <a:solidFill>
                  <a:schemeClr val="bg1"/>
                </a:solidFill>
                <a:effectLst>
                  <a:outerShdw blurRad="38100" dist="38100" dir="2700000" algn="tl">
                    <a:srgbClr val="000000">
                      <a:alpha val="43137"/>
                    </a:srgbClr>
                  </a:outerShdw>
                </a:effectLst>
              </a:rPr>
              <a:t>Movies</a:t>
            </a:r>
          </a:p>
        </p:txBody>
      </p:sp>
    </p:spTree>
    <p:extLst>
      <p:ext uri="{BB962C8B-B14F-4D97-AF65-F5344CB8AC3E}">
        <p14:creationId xmlns:p14="http://schemas.microsoft.com/office/powerpoint/2010/main" val="487724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40F95C-914F-468C-923D-CFB3FE7BF5A2}"/>
              </a:ext>
            </a:extLst>
          </p:cNvPr>
          <p:cNvSpPr/>
          <p:nvPr/>
        </p:nvSpPr>
        <p:spPr>
          <a:xfrm>
            <a:off x="0" y="0"/>
            <a:ext cx="6096000" cy="34290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39A60753-26C6-4EA4-AA2A-8058E345792C}"/>
              </a:ext>
            </a:extLst>
          </p:cNvPr>
          <p:cNvSpPr/>
          <p:nvPr/>
        </p:nvSpPr>
        <p:spPr>
          <a:xfrm>
            <a:off x="6096000" y="0"/>
            <a:ext cx="6096000" cy="3429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3B71B54-DE2E-49F7-BA6A-B0E46147BC4A}"/>
              </a:ext>
            </a:extLst>
          </p:cNvPr>
          <p:cNvSpPr/>
          <p:nvPr/>
        </p:nvSpPr>
        <p:spPr>
          <a:xfrm>
            <a:off x="6096000" y="3429000"/>
            <a:ext cx="6096000" cy="342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30421B0-6D68-40F8-9ABB-809070AB3D9D}"/>
              </a:ext>
            </a:extLst>
          </p:cNvPr>
          <p:cNvSpPr/>
          <p:nvPr/>
        </p:nvSpPr>
        <p:spPr>
          <a:xfrm>
            <a:off x="0" y="3429000"/>
            <a:ext cx="6096000" cy="3429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7C798D8-7829-471D-BD1B-D9E38982E090}"/>
              </a:ext>
            </a:extLst>
          </p:cNvPr>
          <p:cNvPicPr>
            <a:picLocks noChangeAspect="1"/>
          </p:cNvPicPr>
          <p:nvPr/>
        </p:nvPicPr>
        <p:blipFill>
          <a:blip r:embed="rId3"/>
          <a:stretch>
            <a:fillRect/>
          </a:stretch>
        </p:blipFill>
        <p:spPr>
          <a:xfrm>
            <a:off x="0" y="0"/>
            <a:ext cx="1329397" cy="1772530"/>
          </a:xfrm>
          <a:prstGeom prst="rect">
            <a:avLst/>
          </a:prstGeom>
        </p:spPr>
      </p:pic>
      <p:sp>
        <p:nvSpPr>
          <p:cNvPr id="9" name="TextBox 8">
            <a:extLst>
              <a:ext uri="{FF2B5EF4-FFF2-40B4-BE49-F238E27FC236}">
                <a16:creationId xmlns:a16="http://schemas.microsoft.com/office/drawing/2014/main" id="{256EC7B3-701C-4A88-AE61-FBC5AF78DA6C}"/>
              </a:ext>
            </a:extLst>
          </p:cNvPr>
          <p:cNvSpPr txBox="1"/>
          <p:nvPr/>
        </p:nvSpPr>
        <p:spPr>
          <a:xfrm>
            <a:off x="1765738" y="572201"/>
            <a:ext cx="3043847" cy="2000548"/>
          </a:xfrm>
          <a:prstGeom prst="rect">
            <a:avLst/>
          </a:prstGeom>
          <a:noFill/>
        </p:spPr>
        <p:txBody>
          <a:bodyPr wrap="none" rtlCol="0">
            <a:spAutoFit/>
          </a:bodyPr>
          <a:lstStyle/>
          <a:p>
            <a:r>
              <a:rPr lang="en-US" sz="4000" b="1" u="sng" dirty="0"/>
              <a:t>Adrienne</a:t>
            </a:r>
            <a:r>
              <a:rPr lang="en-US" sz="4000" b="1" dirty="0"/>
              <a:t>:</a:t>
            </a:r>
          </a:p>
          <a:p>
            <a:pPr marL="285750" indent="-285750">
              <a:buFont typeface="Arial" panose="020B0604020202020204" pitchFamily="34" charset="0"/>
              <a:buChar char="•"/>
            </a:pPr>
            <a:r>
              <a:rPr lang="en-US" sz="2800" b="1" dirty="0"/>
              <a:t>Project Organizer</a:t>
            </a:r>
          </a:p>
          <a:p>
            <a:pPr marL="285750" indent="-285750">
              <a:buFont typeface="Arial" panose="020B0604020202020204" pitchFamily="34" charset="0"/>
              <a:buChar char="•"/>
            </a:pPr>
            <a:r>
              <a:rPr lang="en-US" sz="2800" b="1" dirty="0"/>
              <a:t>GitHub Manager</a:t>
            </a:r>
          </a:p>
          <a:p>
            <a:pPr marL="285750" indent="-285750">
              <a:buFont typeface="Arial" panose="020B0604020202020204" pitchFamily="34" charset="0"/>
              <a:buChar char="•"/>
            </a:pPr>
            <a:r>
              <a:rPr lang="en-US" sz="2800" b="1" dirty="0"/>
              <a:t>Javascript Coding</a:t>
            </a:r>
          </a:p>
        </p:txBody>
      </p:sp>
      <p:pic>
        <p:nvPicPr>
          <p:cNvPr id="10" name="Picture 9">
            <a:extLst>
              <a:ext uri="{FF2B5EF4-FFF2-40B4-BE49-F238E27FC236}">
                <a16:creationId xmlns:a16="http://schemas.microsoft.com/office/drawing/2014/main" id="{24A91DE6-2CC0-4CA6-B301-61F34D4AF453}"/>
              </a:ext>
            </a:extLst>
          </p:cNvPr>
          <p:cNvPicPr>
            <a:picLocks noChangeAspect="1"/>
          </p:cNvPicPr>
          <p:nvPr/>
        </p:nvPicPr>
        <p:blipFill>
          <a:blip r:embed="rId4"/>
          <a:stretch>
            <a:fillRect/>
          </a:stretch>
        </p:blipFill>
        <p:spPr>
          <a:xfrm>
            <a:off x="10326462" y="0"/>
            <a:ext cx="1865538" cy="2048434"/>
          </a:xfrm>
          <a:prstGeom prst="rect">
            <a:avLst/>
          </a:prstGeom>
        </p:spPr>
      </p:pic>
      <p:sp>
        <p:nvSpPr>
          <p:cNvPr id="11" name="TextBox 10">
            <a:extLst>
              <a:ext uri="{FF2B5EF4-FFF2-40B4-BE49-F238E27FC236}">
                <a16:creationId xmlns:a16="http://schemas.microsoft.com/office/drawing/2014/main" id="{13730B17-5864-4027-A357-0C202AD2C3CA}"/>
              </a:ext>
            </a:extLst>
          </p:cNvPr>
          <p:cNvSpPr txBox="1"/>
          <p:nvPr/>
        </p:nvSpPr>
        <p:spPr>
          <a:xfrm>
            <a:off x="6899805" y="572201"/>
            <a:ext cx="3178947" cy="2000548"/>
          </a:xfrm>
          <a:prstGeom prst="rect">
            <a:avLst/>
          </a:prstGeom>
          <a:noFill/>
        </p:spPr>
        <p:txBody>
          <a:bodyPr wrap="none" rtlCol="0">
            <a:spAutoFit/>
          </a:bodyPr>
          <a:lstStyle/>
          <a:p>
            <a:r>
              <a:rPr lang="en-US" sz="4000" b="1" u="sng" dirty="0" err="1"/>
              <a:t>Janavia</a:t>
            </a:r>
            <a:r>
              <a:rPr lang="en-US" sz="2800" b="1" dirty="0"/>
              <a:t>:</a:t>
            </a:r>
          </a:p>
          <a:p>
            <a:pPr marL="285750" indent="-285750">
              <a:buFont typeface="Arial" panose="020B0604020202020204" pitchFamily="34" charset="0"/>
              <a:buChar char="•"/>
            </a:pPr>
            <a:r>
              <a:rPr lang="en-US" sz="2800" b="1" dirty="0"/>
              <a:t>Yelp API coding</a:t>
            </a:r>
          </a:p>
          <a:p>
            <a:pPr marL="285750" indent="-285750">
              <a:buFont typeface="Arial" panose="020B0604020202020204" pitchFamily="34" charset="0"/>
              <a:buChar char="•"/>
            </a:pPr>
            <a:r>
              <a:rPr lang="en-US" sz="2800" b="1" dirty="0"/>
              <a:t>Google API coding</a:t>
            </a:r>
          </a:p>
          <a:p>
            <a:pPr marL="285750" indent="-285750">
              <a:buFont typeface="Arial" panose="020B0604020202020204" pitchFamily="34" charset="0"/>
              <a:buChar char="•"/>
            </a:pPr>
            <a:r>
              <a:rPr lang="en-US" sz="2800" b="1" dirty="0"/>
              <a:t>Javascript coding</a:t>
            </a:r>
          </a:p>
        </p:txBody>
      </p:sp>
      <p:pic>
        <p:nvPicPr>
          <p:cNvPr id="12" name="Picture 11">
            <a:extLst>
              <a:ext uri="{FF2B5EF4-FFF2-40B4-BE49-F238E27FC236}">
                <a16:creationId xmlns:a16="http://schemas.microsoft.com/office/drawing/2014/main" id="{395C68A7-1817-49B2-AAC7-3BB5A4C5530C}"/>
              </a:ext>
            </a:extLst>
          </p:cNvPr>
          <p:cNvPicPr>
            <a:picLocks noChangeAspect="1"/>
          </p:cNvPicPr>
          <p:nvPr/>
        </p:nvPicPr>
        <p:blipFill>
          <a:blip r:embed="rId5"/>
          <a:stretch>
            <a:fillRect/>
          </a:stretch>
        </p:blipFill>
        <p:spPr>
          <a:xfrm>
            <a:off x="0" y="5047331"/>
            <a:ext cx="1390008" cy="1810669"/>
          </a:xfrm>
          <a:prstGeom prst="rect">
            <a:avLst/>
          </a:prstGeom>
        </p:spPr>
      </p:pic>
      <p:sp>
        <p:nvSpPr>
          <p:cNvPr id="13" name="TextBox 12">
            <a:extLst>
              <a:ext uri="{FF2B5EF4-FFF2-40B4-BE49-F238E27FC236}">
                <a16:creationId xmlns:a16="http://schemas.microsoft.com/office/drawing/2014/main" id="{E6A37CAC-49F3-4A7D-9530-97A8E9DEC45C}"/>
              </a:ext>
            </a:extLst>
          </p:cNvPr>
          <p:cNvSpPr txBox="1"/>
          <p:nvPr/>
        </p:nvSpPr>
        <p:spPr>
          <a:xfrm>
            <a:off x="1765738" y="4543335"/>
            <a:ext cx="4049507" cy="2062103"/>
          </a:xfrm>
          <a:prstGeom prst="rect">
            <a:avLst/>
          </a:prstGeom>
          <a:noFill/>
        </p:spPr>
        <p:txBody>
          <a:bodyPr wrap="none" rtlCol="0">
            <a:spAutoFit/>
          </a:bodyPr>
          <a:lstStyle/>
          <a:p>
            <a:r>
              <a:rPr lang="en-US" sz="4000" b="1" u="sng" dirty="0"/>
              <a:t>Sara:</a:t>
            </a:r>
          </a:p>
          <a:p>
            <a:pPr marL="285750" indent="-285750">
              <a:buFont typeface="Arial" panose="020B0604020202020204" pitchFamily="34" charset="0"/>
              <a:buChar char="•"/>
            </a:pPr>
            <a:r>
              <a:rPr lang="en-US" sz="2800" b="1" dirty="0"/>
              <a:t>Graphic Design</a:t>
            </a:r>
          </a:p>
          <a:p>
            <a:pPr marL="285750" indent="-285750">
              <a:buFont typeface="Arial" panose="020B0604020202020204" pitchFamily="34" charset="0"/>
              <a:buChar char="•"/>
            </a:pPr>
            <a:r>
              <a:rPr lang="en-US" sz="2800" b="1" dirty="0"/>
              <a:t>CSS styling</a:t>
            </a:r>
          </a:p>
          <a:p>
            <a:pPr marL="285750" indent="-285750">
              <a:buFont typeface="Arial" panose="020B0604020202020204" pitchFamily="34" charset="0"/>
              <a:buChar char="•"/>
            </a:pPr>
            <a:r>
              <a:rPr lang="en-US" sz="2800" b="1" dirty="0"/>
              <a:t>User Experience advisor</a:t>
            </a:r>
          </a:p>
        </p:txBody>
      </p:sp>
      <p:pic>
        <p:nvPicPr>
          <p:cNvPr id="14" name="Picture 13">
            <a:extLst>
              <a:ext uri="{FF2B5EF4-FFF2-40B4-BE49-F238E27FC236}">
                <a16:creationId xmlns:a16="http://schemas.microsoft.com/office/drawing/2014/main" id="{23F4598A-4C8A-4A67-BEA0-624E61C797D7}"/>
              </a:ext>
            </a:extLst>
          </p:cNvPr>
          <p:cNvPicPr>
            <a:picLocks noChangeAspect="1"/>
          </p:cNvPicPr>
          <p:nvPr/>
        </p:nvPicPr>
        <p:blipFill>
          <a:blip r:embed="rId6"/>
          <a:stretch>
            <a:fillRect/>
          </a:stretch>
        </p:blipFill>
        <p:spPr>
          <a:xfrm>
            <a:off x="10881246" y="4777477"/>
            <a:ext cx="1310754" cy="2048434"/>
          </a:xfrm>
          <a:prstGeom prst="rect">
            <a:avLst/>
          </a:prstGeom>
        </p:spPr>
      </p:pic>
      <p:sp>
        <p:nvSpPr>
          <p:cNvPr id="15" name="TextBox 14">
            <a:extLst>
              <a:ext uri="{FF2B5EF4-FFF2-40B4-BE49-F238E27FC236}">
                <a16:creationId xmlns:a16="http://schemas.microsoft.com/office/drawing/2014/main" id="{5407BA32-66C8-45F4-9285-1F89FE0F7C16}"/>
              </a:ext>
            </a:extLst>
          </p:cNvPr>
          <p:cNvSpPr txBox="1"/>
          <p:nvPr/>
        </p:nvSpPr>
        <p:spPr>
          <a:xfrm>
            <a:off x="6893585" y="4543335"/>
            <a:ext cx="3185167" cy="2000548"/>
          </a:xfrm>
          <a:prstGeom prst="rect">
            <a:avLst/>
          </a:prstGeom>
          <a:noFill/>
        </p:spPr>
        <p:txBody>
          <a:bodyPr wrap="none" rtlCol="0">
            <a:spAutoFit/>
          </a:bodyPr>
          <a:lstStyle/>
          <a:p>
            <a:r>
              <a:rPr lang="en-US" sz="4000" b="1" u="sng" dirty="0"/>
              <a:t>Hugh:</a:t>
            </a:r>
          </a:p>
          <a:p>
            <a:pPr marL="285750" indent="-285750">
              <a:buFont typeface="Arial" panose="020B0604020202020204" pitchFamily="34" charset="0"/>
              <a:buChar char="•"/>
            </a:pPr>
            <a:r>
              <a:rPr lang="en-US" sz="2800" b="1" dirty="0"/>
              <a:t>Marvel API coding</a:t>
            </a:r>
          </a:p>
          <a:p>
            <a:pPr marL="285750" indent="-285750">
              <a:buFont typeface="Arial" panose="020B0604020202020204" pitchFamily="34" charset="0"/>
              <a:buChar char="•"/>
            </a:pPr>
            <a:r>
              <a:rPr lang="en-US" sz="2800" b="1" dirty="0"/>
              <a:t>Project ideas</a:t>
            </a:r>
          </a:p>
          <a:p>
            <a:pPr marL="285750" indent="-285750">
              <a:buFont typeface="Arial" panose="020B0604020202020204" pitchFamily="34" charset="0"/>
              <a:buChar char="•"/>
            </a:pPr>
            <a:r>
              <a:rPr lang="en-US" sz="2800" b="1" dirty="0"/>
              <a:t>Bootstrap coding</a:t>
            </a:r>
          </a:p>
        </p:txBody>
      </p:sp>
    </p:spTree>
    <p:extLst>
      <p:ext uri="{BB962C8B-B14F-4D97-AF65-F5344CB8AC3E}">
        <p14:creationId xmlns:p14="http://schemas.microsoft.com/office/powerpoint/2010/main" val="2277947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111CF-01BB-4156-8842-EB0223C63B00}"/>
              </a:ext>
            </a:extLst>
          </p:cNvPr>
          <p:cNvPicPr>
            <a:picLocks noChangeAspect="1"/>
          </p:cNvPicPr>
          <p:nvPr/>
        </p:nvPicPr>
        <p:blipFill>
          <a:blip r:embed="rId3"/>
          <a:stretch>
            <a:fillRect/>
          </a:stretch>
        </p:blipFill>
        <p:spPr>
          <a:xfrm>
            <a:off x="258274" y="308171"/>
            <a:ext cx="2390775" cy="1914525"/>
          </a:xfrm>
          <a:prstGeom prst="rect">
            <a:avLst/>
          </a:prstGeom>
        </p:spPr>
      </p:pic>
      <p:pic>
        <p:nvPicPr>
          <p:cNvPr id="4" name="Picture 3">
            <a:extLst>
              <a:ext uri="{FF2B5EF4-FFF2-40B4-BE49-F238E27FC236}">
                <a16:creationId xmlns:a16="http://schemas.microsoft.com/office/drawing/2014/main" id="{D8237768-9562-4A6E-B40F-87F99EDBED8E}"/>
              </a:ext>
            </a:extLst>
          </p:cNvPr>
          <p:cNvPicPr>
            <a:picLocks noChangeAspect="1"/>
          </p:cNvPicPr>
          <p:nvPr/>
        </p:nvPicPr>
        <p:blipFill>
          <a:blip r:embed="rId4"/>
          <a:stretch>
            <a:fillRect/>
          </a:stretch>
        </p:blipFill>
        <p:spPr>
          <a:xfrm>
            <a:off x="612091" y="2384718"/>
            <a:ext cx="2036958" cy="2036958"/>
          </a:xfrm>
          <a:prstGeom prst="rect">
            <a:avLst/>
          </a:prstGeom>
        </p:spPr>
      </p:pic>
      <p:pic>
        <p:nvPicPr>
          <p:cNvPr id="6" name="Picture 5">
            <a:extLst>
              <a:ext uri="{FF2B5EF4-FFF2-40B4-BE49-F238E27FC236}">
                <a16:creationId xmlns:a16="http://schemas.microsoft.com/office/drawing/2014/main" id="{DE17C06C-63A2-4438-ACAF-6BBED35EB608}"/>
              </a:ext>
            </a:extLst>
          </p:cNvPr>
          <p:cNvPicPr>
            <a:picLocks noChangeAspect="1"/>
          </p:cNvPicPr>
          <p:nvPr/>
        </p:nvPicPr>
        <p:blipFill>
          <a:blip r:embed="rId5"/>
          <a:stretch>
            <a:fillRect/>
          </a:stretch>
        </p:blipFill>
        <p:spPr>
          <a:xfrm>
            <a:off x="4494412" y="352792"/>
            <a:ext cx="1711203" cy="1825283"/>
          </a:xfrm>
          <a:prstGeom prst="rect">
            <a:avLst/>
          </a:prstGeom>
        </p:spPr>
      </p:pic>
      <p:grpSp>
        <p:nvGrpSpPr>
          <p:cNvPr id="9" name="Group 8">
            <a:extLst>
              <a:ext uri="{FF2B5EF4-FFF2-40B4-BE49-F238E27FC236}">
                <a16:creationId xmlns:a16="http://schemas.microsoft.com/office/drawing/2014/main" id="{510BB3E0-E909-4476-A640-6724DCA4D059}"/>
              </a:ext>
            </a:extLst>
          </p:cNvPr>
          <p:cNvGrpSpPr/>
          <p:nvPr/>
        </p:nvGrpSpPr>
        <p:grpSpPr>
          <a:xfrm>
            <a:off x="8084748" y="122433"/>
            <a:ext cx="2857500" cy="2286000"/>
            <a:chOff x="620297" y="3284807"/>
            <a:chExt cx="2857500" cy="2286000"/>
          </a:xfrm>
        </p:grpSpPr>
        <p:pic>
          <p:nvPicPr>
            <p:cNvPr id="7" name="Picture 6">
              <a:extLst>
                <a:ext uri="{FF2B5EF4-FFF2-40B4-BE49-F238E27FC236}">
                  <a16:creationId xmlns:a16="http://schemas.microsoft.com/office/drawing/2014/main" id="{98F98B46-393E-4225-BCEB-D721A85A33EF}"/>
                </a:ext>
              </a:extLst>
            </p:cNvPr>
            <p:cNvPicPr>
              <a:picLocks noChangeAspect="1"/>
            </p:cNvPicPr>
            <p:nvPr/>
          </p:nvPicPr>
          <p:blipFill>
            <a:blip r:embed="rId6"/>
            <a:stretch>
              <a:fillRect/>
            </a:stretch>
          </p:blipFill>
          <p:spPr>
            <a:xfrm>
              <a:off x="620297" y="3284807"/>
              <a:ext cx="2857500" cy="2286000"/>
            </a:xfrm>
            <a:prstGeom prst="rect">
              <a:avLst/>
            </a:prstGeom>
          </p:spPr>
        </p:pic>
        <p:sp>
          <p:nvSpPr>
            <p:cNvPr id="8" name="TextBox 7">
              <a:extLst>
                <a:ext uri="{FF2B5EF4-FFF2-40B4-BE49-F238E27FC236}">
                  <a16:creationId xmlns:a16="http://schemas.microsoft.com/office/drawing/2014/main" id="{A20FDBF6-EB80-4E58-9A6C-50970081EA88}"/>
                </a:ext>
              </a:extLst>
            </p:cNvPr>
            <p:cNvSpPr txBox="1"/>
            <p:nvPr/>
          </p:nvSpPr>
          <p:spPr>
            <a:xfrm>
              <a:off x="1220592" y="4825217"/>
              <a:ext cx="1656910" cy="369332"/>
            </a:xfrm>
            <a:prstGeom prst="rect">
              <a:avLst/>
            </a:prstGeom>
            <a:noFill/>
          </p:spPr>
          <p:txBody>
            <a:bodyPr wrap="square" rtlCol="0">
              <a:spAutoFit/>
            </a:bodyPr>
            <a:lstStyle/>
            <a:p>
              <a:r>
                <a:rPr lang="en-US" b="1" dirty="0">
                  <a:solidFill>
                    <a:schemeClr val="bg1"/>
                  </a:solidFill>
                  <a:effectLst>
                    <a:outerShdw blurRad="38100" dist="38100" dir="2700000" algn="tl">
                      <a:srgbClr val="000000">
                        <a:alpha val="43137"/>
                      </a:srgbClr>
                    </a:outerShdw>
                  </a:effectLst>
                </a:rPr>
                <a:t>Developer API</a:t>
              </a:r>
            </a:p>
          </p:txBody>
        </p:sp>
      </p:grpSp>
      <p:grpSp>
        <p:nvGrpSpPr>
          <p:cNvPr id="12" name="Group 11">
            <a:extLst>
              <a:ext uri="{FF2B5EF4-FFF2-40B4-BE49-F238E27FC236}">
                <a16:creationId xmlns:a16="http://schemas.microsoft.com/office/drawing/2014/main" id="{5D5D8B2A-5FEC-434B-BCB2-896A90850EB9}"/>
              </a:ext>
            </a:extLst>
          </p:cNvPr>
          <p:cNvGrpSpPr/>
          <p:nvPr/>
        </p:nvGrpSpPr>
        <p:grpSpPr>
          <a:xfrm>
            <a:off x="8407722" y="2735421"/>
            <a:ext cx="2076450" cy="1335552"/>
            <a:chOff x="572599" y="2579370"/>
            <a:chExt cx="2076450" cy="1335552"/>
          </a:xfrm>
        </p:grpSpPr>
        <p:pic>
          <p:nvPicPr>
            <p:cNvPr id="10" name="Picture 9">
              <a:extLst>
                <a:ext uri="{FF2B5EF4-FFF2-40B4-BE49-F238E27FC236}">
                  <a16:creationId xmlns:a16="http://schemas.microsoft.com/office/drawing/2014/main" id="{92497DD0-A81F-44B4-B81F-1A8A8513F70C}"/>
                </a:ext>
              </a:extLst>
            </p:cNvPr>
            <p:cNvPicPr>
              <a:picLocks noChangeAspect="1"/>
            </p:cNvPicPr>
            <p:nvPr/>
          </p:nvPicPr>
          <p:blipFill>
            <a:blip r:embed="rId7"/>
            <a:stretch>
              <a:fillRect/>
            </a:stretch>
          </p:blipFill>
          <p:spPr>
            <a:xfrm>
              <a:off x="572599" y="2579370"/>
              <a:ext cx="2076450" cy="1333500"/>
            </a:xfrm>
            <a:prstGeom prst="rect">
              <a:avLst/>
            </a:prstGeom>
          </p:spPr>
        </p:pic>
        <p:sp>
          <p:nvSpPr>
            <p:cNvPr id="11" name="TextBox 10">
              <a:extLst>
                <a:ext uri="{FF2B5EF4-FFF2-40B4-BE49-F238E27FC236}">
                  <a16:creationId xmlns:a16="http://schemas.microsoft.com/office/drawing/2014/main" id="{650CD2ED-4EA1-46D5-B5F4-CB489CE511A1}"/>
                </a:ext>
              </a:extLst>
            </p:cNvPr>
            <p:cNvSpPr txBox="1"/>
            <p:nvPr/>
          </p:nvSpPr>
          <p:spPr>
            <a:xfrm>
              <a:off x="823590" y="3545590"/>
              <a:ext cx="1543949"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rPr>
                <a:t>Developer API</a:t>
              </a:r>
            </a:p>
          </p:txBody>
        </p:sp>
      </p:grpSp>
      <p:pic>
        <p:nvPicPr>
          <p:cNvPr id="14" name="Picture 13">
            <a:extLst>
              <a:ext uri="{FF2B5EF4-FFF2-40B4-BE49-F238E27FC236}">
                <a16:creationId xmlns:a16="http://schemas.microsoft.com/office/drawing/2014/main" id="{DBC5CCAD-9753-42DD-ABC3-2FEEC0B972AD}"/>
              </a:ext>
            </a:extLst>
          </p:cNvPr>
          <p:cNvPicPr>
            <a:picLocks noChangeAspect="1"/>
          </p:cNvPicPr>
          <p:nvPr/>
        </p:nvPicPr>
        <p:blipFill rotWithShape="1">
          <a:blip r:embed="rId8"/>
          <a:srcRect l="20068" t="40564" r="28247" b="37993"/>
          <a:stretch/>
        </p:blipFill>
        <p:spPr>
          <a:xfrm>
            <a:off x="75975" y="5119198"/>
            <a:ext cx="3263706" cy="704155"/>
          </a:xfrm>
          <a:prstGeom prst="rect">
            <a:avLst/>
          </a:prstGeom>
        </p:spPr>
      </p:pic>
      <p:grpSp>
        <p:nvGrpSpPr>
          <p:cNvPr id="17" name="Group 16">
            <a:extLst>
              <a:ext uri="{FF2B5EF4-FFF2-40B4-BE49-F238E27FC236}">
                <a16:creationId xmlns:a16="http://schemas.microsoft.com/office/drawing/2014/main" id="{40CD1D73-06E8-4C1F-BF30-91E1306E43CA}"/>
              </a:ext>
            </a:extLst>
          </p:cNvPr>
          <p:cNvGrpSpPr/>
          <p:nvPr/>
        </p:nvGrpSpPr>
        <p:grpSpPr>
          <a:xfrm>
            <a:off x="4402702" y="2384718"/>
            <a:ext cx="1905687" cy="2036958"/>
            <a:chOff x="7584145" y="3158199"/>
            <a:chExt cx="1905687" cy="2036958"/>
          </a:xfrm>
        </p:grpSpPr>
        <p:pic>
          <p:nvPicPr>
            <p:cNvPr id="15" name="Picture 14">
              <a:extLst>
                <a:ext uri="{FF2B5EF4-FFF2-40B4-BE49-F238E27FC236}">
                  <a16:creationId xmlns:a16="http://schemas.microsoft.com/office/drawing/2014/main" id="{E2CA3602-A01F-4B21-82B8-6077ECDB0CAD}"/>
                </a:ext>
              </a:extLst>
            </p:cNvPr>
            <p:cNvPicPr>
              <a:picLocks noChangeAspect="1"/>
            </p:cNvPicPr>
            <p:nvPr/>
          </p:nvPicPr>
          <p:blipFill>
            <a:blip r:embed="rId9"/>
            <a:stretch>
              <a:fillRect/>
            </a:stretch>
          </p:blipFill>
          <p:spPr>
            <a:xfrm>
              <a:off x="7584145" y="3158199"/>
              <a:ext cx="1905687" cy="2036958"/>
            </a:xfrm>
            <a:prstGeom prst="rect">
              <a:avLst/>
            </a:prstGeom>
          </p:spPr>
        </p:pic>
        <p:sp>
          <p:nvSpPr>
            <p:cNvPr id="16" name="TextBox 15">
              <a:extLst>
                <a:ext uri="{FF2B5EF4-FFF2-40B4-BE49-F238E27FC236}">
                  <a16:creationId xmlns:a16="http://schemas.microsoft.com/office/drawing/2014/main" id="{CC67C209-DC90-4278-9542-0292280BF175}"/>
                </a:ext>
              </a:extLst>
            </p:cNvPr>
            <p:cNvSpPr txBox="1"/>
            <p:nvPr/>
          </p:nvSpPr>
          <p:spPr>
            <a:xfrm>
              <a:off x="8199267" y="4628270"/>
              <a:ext cx="675441" cy="369332"/>
            </a:xfrm>
            <a:prstGeom prst="rect">
              <a:avLst/>
            </a:prstGeom>
            <a:noFill/>
          </p:spPr>
          <p:txBody>
            <a:bodyPr wrap="none" rtlCol="0">
              <a:spAutoFit/>
            </a:bodyPr>
            <a:lstStyle/>
            <a:p>
              <a:r>
                <a:rPr lang="en-US" b="1" dirty="0">
                  <a:solidFill>
                    <a:schemeClr val="bg1"/>
                  </a:solidFill>
                  <a:effectLst>
                    <a:outerShdw blurRad="38100" dist="38100" dir="2700000" algn="tl">
                      <a:srgbClr val="000000">
                        <a:alpha val="43137"/>
                      </a:srgbClr>
                    </a:outerShdw>
                  </a:effectLst>
                </a:rPr>
                <a:t>Cycle</a:t>
              </a:r>
            </a:p>
          </p:txBody>
        </p:sp>
      </p:grpSp>
      <p:pic>
        <p:nvPicPr>
          <p:cNvPr id="18" name="Picture 17">
            <a:extLst>
              <a:ext uri="{FF2B5EF4-FFF2-40B4-BE49-F238E27FC236}">
                <a16:creationId xmlns:a16="http://schemas.microsoft.com/office/drawing/2014/main" id="{62687827-E9ED-4D5B-8EBC-E1EA2B9C8838}"/>
              </a:ext>
            </a:extLst>
          </p:cNvPr>
          <p:cNvPicPr>
            <a:picLocks noChangeAspect="1"/>
          </p:cNvPicPr>
          <p:nvPr/>
        </p:nvPicPr>
        <p:blipFill rotWithShape="1">
          <a:blip r:embed="rId10"/>
          <a:srcRect l="20315" t="26301" r="20828" b="28538"/>
          <a:stretch/>
        </p:blipFill>
        <p:spPr>
          <a:xfrm>
            <a:off x="8308180" y="4804525"/>
            <a:ext cx="2410636" cy="1333500"/>
          </a:xfrm>
          <a:prstGeom prst="rect">
            <a:avLst/>
          </a:prstGeom>
        </p:spPr>
      </p:pic>
      <p:pic>
        <p:nvPicPr>
          <p:cNvPr id="19" name="Picture 18">
            <a:extLst>
              <a:ext uri="{FF2B5EF4-FFF2-40B4-BE49-F238E27FC236}">
                <a16:creationId xmlns:a16="http://schemas.microsoft.com/office/drawing/2014/main" id="{6301B225-A1C0-445B-AF64-F25050CE5684}"/>
              </a:ext>
            </a:extLst>
          </p:cNvPr>
          <p:cNvPicPr>
            <a:picLocks noChangeAspect="1"/>
          </p:cNvPicPr>
          <p:nvPr/>
        </p:nvPicPr>
        <p:blipFill rotWithShape="1">
          <a:blip r:embed="rId11"/>
          <a:srcRect l="23901" t="13478" r="24246" b="8892"/>
          <a:stretch/>
        </p:blipFill>
        <p:spPr>
          <a:xfrm>
            <a:off x="4494412" y="4649216"/>
            <a:ext cx="1952334" cy="1644118"/>
          </a:xfrm>
          <a:prstGeom prst="rect">
            <a:avLst/>
          </a:prstGeom>
        </p:spPr>
      </p:pic>
    </p:spTree>
    <p:extLst>
      <p:ext uri="{BB962C8B-B14F-4D97-AF65-F5344CB8AC3E}">
        <p14:creationId xmlns:p14="http://schemas.microsoft.com/office/powerpoint/2010/main" val="1166009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AC071D-7F9A-4D31-A52F-C188781A1D54}"/>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EE4EEABB-9218-4535-9647-7245C31B2B04}"/>
              </a:ext>
            </a:extLst>
          </p:cNvPr>
          <p:cNvPicPr>
            <a:picLocks noChangeAspect="1"/>
          </p:cNvPicPr>
          <p:nvPr/>
        </p:nvPicPr>
        <p:blipFill>
          <a:blip r:embed="rId4"/>
          <a:stretch>
            <a:fillRect/>
          </a:stretch>
        </p:blipFill>
        <p:spPr>
          <a:xfrm>
            <a:off x="464620" y="294560"/>
            <a:ext cx="3811957" cy="3587723"/>
          </a:xfrm>
          <a:prstGeom prst="rect">
            <a:avLst/>
          </a:prstGeom>
        </p:spPr>
      </p:pic>
      <p:sp>
        <p:nvSpPr>
          <p:cNvPr id="4" name="TextBox 3">
            <a:extLst>
              <a:ext uri="{FF2B5EF4-FFF2-40B4-BE49-F238E27FC236}">
                <a16:creationId xmlns:a16="http://schemas.microsoft.com/office/drawing/2014/main" id="{6827C798-F606-45AD-B8B3-95250BA85F1E}"/>
              </a:ext>
            </a:extLst>
          </p:cNvPr>
          <p:cNvSpPr txBox="1"/>
          <p:nvPr/>
        </p:nvSpPr>
        <p:spPr>
          <a:xfrm>
            <a:off x="337624" y="3882283"/>
            <a:ext cx="5507795" cy="2585323"/>
          </a:xfrm>
          <a:prstGeom prst="rect">
            <a:avLst/>
          </a:prstGeom>
          <a:noFill/>
        </p:spPr>
        <p:txBody>
          <a:bodyPr wrap="square" rtlCol="0">
            <a:spAutoFit/>
          </a:bodyPr>
          <a:lstStyle/>
          <a:p>
            <a:pPr algn="ctr"/>
            <a:r>
              <a:rPr lang="en-US" sz="5400" b="1" dirty="0">
                <a:effectLst>
                  <a:outerShdw blurRad="38100" dist="38100" dir="2700000" algn="tl">
                    <a:srgbClr val="000000">
                      <a:alpha val="43137"/>
                    </a:srgbClr>
                  </a:outerShdw>
                </a:effectLst>
                <a:latin typeface="+mj-lt"/>
                <a:cs typeface="Hadassah Friedlaender" panose="020B0604020202020204" pitchFamily="18" charset="-79"/>
              </a:rPr>
              <a:t>Comic Convention Concierge</a:t>
            </a:r>
          </a:p>
          <a:p>
            <a:pPr algn="ctr"/>
            <a:r>
              <a:rPr lang="en-US" sz="5400" b="1" dirty="0">
                <a:effectLst>
                  <a:outerShdw blurRad="38100" dist="38100" dir="2700000" algn="tl">
                    <a:srgbClr val="000000">
                      <a:alpha val="43137"/>
                    </a:srgbClr>
                  </a:outerShdw>
                </a:effectLst>
                <a:latin typeface="+mj-lt"/>
                <a:cs typeface="Hadassah Friedlaender" panose="020B0604020202020204" pitchFamily="18" charset="-79"/>
              </a:rPr>
              <a:t>Site Demonstration</a:t>
            </a:r>
          </a:p>
        </p:txBody>
      </p:sp>
      <p:sp>
        <p:nvSpPr>
          <p:cNvPr id="5" name="TextBox 4">
            <a:extLst>
              <a:ext uri="{FF2B5EF4-FFF2-40B4-BE49-F238E27FC236}">
                <a16:creationId xmlns:a16="http://schemas.microsoft.com/office/drawing/2014/main" id="{B8EFD3C9-3E86-40BB-8E06-3C8A1E884B7A}"/>
              </a:ext>
            </a:extLst>
          </p:cNvPr>
          <p:cNvSpPr txBox="1"/>
          <p:nvPr/>
        </p:nvSpPr>
        <p:spPr>
          <a:xfrm>
            <a:off x="284718" y="3881417"/>
            <a:ext cx="5507795" cy="2585323"/>
          </a:xfrm>
          <a:prstGeom prst="rect">
            <a:avLst/>
          </a:prstGeom>
          <a:noFill/>
        </p:spPr>
        <p:txBody>
          <a:bodyPr wrap="square" rtlCol="0">
            <a:spAutoFit/>
          </a:bodyPr>
          <a:lstStyle/>
          <a:p>
            <a:pPr algn="ctr"/>
            <a:r>
              <a:rPr lang="en-US" sz="5400" b="1" dirty="0">
                <a:solidFill>
                  <a:srgbClr val="FF0000"/>
                </a:solidFill>
                <a:effectLst>
                  <a:outerShdw blurRad="38100" dist="38100" dir="2700000" algn="tl">
                    <a:srgbClr val="000000">
                      <a:alpha val="43137"/>
                    </a:srgbClr>
                  </a:outerShdw>
                </a:effectLst>
                <a:latin typeface="+mj-lt"/>
                <a:cs typeface="Hadassah Friedlaender" panose="020B0604020202020204" pitchFamily="18" charset="-79"/>
              </a:rPr>
              <a:t>Comic Convention Concierge</a:t>
            </a:r>
          </a:p>
          <a:p>
            <a:pPr algn="ctr"/>
            <a:r>
              <a:rPr lang="en-US" sz="5400" b="1" dirty="0">
                <a:solidFill>
                  <a:srgbClr val="FF0000"/>
                </a:solidFill>
                <a:effectLst>
                  <a:outerShdw blurRad="38100" dist="38100" dir="2700000" algn="tl">
                    <a:srgbClr val="000000">
                      <a:alpha val="43137"/>
                    </a:srgbClr>
                  </a:outerShdw>
                </a:effectLst>
                <a:latin typeface="+mj-lt"/>
                <a:cs typeface="Hadassah Friedlaender" panose="020B0604020202020204" pitchFamily="18" charset="-79"/>
              </a:rPr>
              <a:t>Site Demonstration</a:t>
            </a:r>
          </a:p>
        </p:txBody>
      </p:sp>
    </p:spTree>
    <p:extLst>
      <p:ext uri="{BB962C8B-B14F-4D97-AF65-F5344CB8AC3E}">
        <p14:creationId xmlns:p14="http://schemas.microsoft.com/office/powerpoint/2010/main" val="3886303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TotalTime>
  <Words>578</Words>
  <Application>Microsoft Office PowerPoint</Application>
  <PresentationFormat>Widescreen</PresentationFormat>
  <Paragraphs>61</Paragraphs>
  <Slides>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Hadassah Friedlaender</vt:lpstr>
      <vt:lpstr>Office Theme</vt:lpstr>
      <vt:lpstr>Comic Convention Concierge Application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Comic Convention Concierge Application</dc:title>
  <dc:creator>Hugh Veal</dc:creator>
  <cp:lastModifiedBy>Hugh Veal</cp:lastModifiedBy>
  <cp:revision>16</cp:revision>
  <cp:lastPrinted>2018-11-17T04:41:35Z</cp:lastPrinted>
  <dcterms:created xsi:type="dcterms:W3CDTF">2018-11-17T01:51:50Z</dcterms:created>
  <dcterms:modified xsi:type="dcterms:W3CDTF">2018-11-17T05:42:28Z</dcterms:modified>
</cp:coreProperties>
</file>